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6"/>
  </p:notesMasterIdLst>
  <p:sldIdLst>
    <p:sldId id="257" r:id="rId3"/>
    <p:sldId id="265" r:id="rId4"/>
    <p:sldId id="258" r:id="rId5"/>
    <p:sldId id="259" r:id="rId6"/>
    <p:sldId id="269" r:id="rId7"/>
    <p:sldId id="270" r:id="rId8"/>
    <p:sldId id="271" r:id="rId9"/>
    <p:sldId id="273" r:id="rId10"/>
    <p:sldId id="272" r:id="rId11"/>
    <p:sldId id="260" r:id="rId12"/>
    <p:sldId id="267" r:id="rId13"/>
    <p:sldId id="268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04" autoAdjust="0"/>
    <p:restoredTop sz="94660"/>
  </p:normalViewPr>
  <p:slideViewPr>
    <p:cSldViewPr>
      <p:cViewPr varScale="1">
        <p:scale>
          <a:sx n="103" d="100"/>
          <a:sy n="103" d="100"/>
        </p:scale>
        <p:origin x="-1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817011353042499"/>
          <c:y val="0"/>
          <c:w val="0.61387163561076896"/>
          <c:h val="0.907605137890661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supported at all</c:v>
                </c:pt>
              </c:strCache>
            </c:strRef>
          </c:tx>
          <c:spPr>
            <a:solidFill>
              <a:srgbClr val="6E0500"/>
            </a:solidFill>
            <a:ln w="25395">
              <a:noFill/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Individual routine tasks</c:v>
                </c:pt>
                <c:pt idx="1">
                  <c:v>Learning from others</c:v>
                </c:pt>
                <c:pt idx="2">
                  <c:v>Telephone conversations</c:v>
                </c:pt>
                <c:pt idx="3">
                  <c:v>Individual focused work, desk based</c:v>
                </c:pt>
                <c:pt idx="4">
                  <c:v>Informal social interaction</c:v>
                </c:pt>
                <c:pt idx="5">
                  <c:v>Individual focused work away from your desk</c:v>
                </c:pt>
                <c:pt idx="6">
                  <c:v>Spreading out paper or materials</c:v>
                </c:pt>
                <c:pt idx="7">
                  <c:v>Using technical / specialist equipment or materials</c:v>
                </c:pt>
                <c:pt idx="8">
                  <c:v>Reading</c:v>
                </c:pt>
                <c:pt idx="9">
                  <c:v>Collaborating on creative work</c:v>
                </c:pt>
                <c:pt idx="10">
                  <c:v>Collaborating on focused work</c:v>
                </c:pt>
                <c:pt idx="11">
                  <c:v>Thinking / creative thinking</c:v>
                </c:pt>
                <c:pt idx="12">
                  <c:v>Planned meetings</c:v>
                </c:pt>
                <c:pt idx="13">
                  <c:v>Informal, un-planned meetings</c:v>
                </c:pt>
                <c:pt idx="14">
                  <c:v>Relaxing / taking a break</c:v>
                </c:pt>
                <c:pt idx="15">
                  <c:v>Audio conferences</c:v>
                </c:pt>
                <c:pt idx="16">
                  <c:v>Business confidential discussions</c:v>
                </c:pt>
                <c:pt idx="17">
                  <c:v>Private conversations</c:v>
                </c:pt>
                <c:pt idx="18">
                  <c:v>Larger group meetings or audiences</c:v>
                </c:pt>
                <c:pt idx="19">
                  <c:v>Hosting visitors, clients or customers</c:v>
                </c:pt>
                <c:pt idx="20">
                  <c:v>Video conferences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3</c:v>
                </c:pt>
                <c:pt idx="10">
                  <c:v>6</c:v>
                </c:pt>
                <c:pt idx="11">
                  <c:v>3</c:v>
                </c:pt>
                <c:pt idx="12">
                  <c:v>6</c:v>
                </c:pt>
                <c:pt idx="13">
                  <c:v>11</c:v>
                </c:pt>
                <c:pt idx="14">
                  <c:v>8</c:v>
                </c:pt>
                <c:pt idx="15">
                  <c:v>5</c:v>
                </c:pt>
                <c:pt idx="16">
                  <c:v>12</c:v>
                </c:pt>
                <c:pt idx="17">
                  <c:v>14</c:v>
                </c:pt>
                <c:pt idx="18">
                  <c:v>8</c:v>
                </c:pt>
                <c:pt idx="19">
                  <c:v>10</c:v>
                </c:pt>
                <c:pt idx="2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C-4F02-BB9C-5F0C12EF9C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under-supported</c:v>
                </c:pt>
              </c:strCache>
            </c:strRef>
          </c:tx>
          <c:spPr>
            <a:solidFill>
              <a:srgbClr val="A40800"/>
            </a:solidFill>
            <a:ln w="25395">
              <a:noFill/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Individual routine tasks</c:v>
                </c:pt>
                <c:pt idx="1">
                  <c:v>Learning from others</c:v>
                </c:pt>
                <c:pt idx="2">
                  <c:v>Telephone conversations</c:v>
                </c:pt>
                <c:pt idx="3">
                  <c:v>Individual focused work, desk based</c:v>
                </c:pt>
                <c:pt idx="4">
                  <c:v>Informal social interaction</c:v>
                </c:pt>
                <c:pt idx="5">
                  <c:v>Individual focused work away from your desk</c:v>
                </c:pt>
                <c:pt idx="6">
                  <c:v>Spreading out paper or materials</c:v>
                </c:pt>
                <c:pt idx="7">
                  <c:v>Using technical / specialist equipment or materials</c:v>
                </c:pt>
                <c:pt idx="8">
                  <c:v>Reading</c:v>
                </c:pt>
                <c:pt idx="9">
                  <c:v>Collaborating on creative work</c:v>
                </c:pt>
                <c:pt idx="10">
                  <c:v>Collaborating on focused work</c:v>
                </c:pt>
                <c:pt idx="11">
                  <c:v>Thinking / creative thinking</c:v>
                </c:pt>
                <c:pt idx="12">
                  <c:v>Planned meetings</c:v>
                </c:pt>
                <c:pt idx="13">
                  <c:v>Informal, un-planned meetings</c:v>
                </c:pt>
                <c:pt idx="14">
                  <c:v>Relaxing / taking a break</c:v>
                </c:pt>
                <c:pt idx="15">
                  <c:v>Audio conferences</c:v>
                </c:pt>
                <c:pt idx="16">
                  <c:v>Business confidential discussions</c:v>
                </c:pt>
                <c:pt idx="17">
                  <c:v>Private conversations</c:v>
                </c:pt>
                <c:pt idx="18">
                  <c:v>Larger group meetings or audiences</c:v>
                </c:pt>
                <c:pt idx="19">
                  <c:v>Hosting visitors, clients or customers</c:v>
                </c:pt>
                <c:pt idx="20">
                  <c:v>Video conferences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3</c:v>
                </c:pt>
                <c:pt idx="1">
                  <c:v>7</c:v>
                </c:pt>
                <c:pt idx="2">
                  <c:v>8</c:v>
                </c:pt>
                <c:pt idx="3">
                  <c:v>12</c:v>
                </c:pt>
                <c:pt idx="4">
                  <c:v>5</c:v>
                </c:pt>
                <c:pt idx="5">
                  <c:v>8</c:v>
                </c:pt>
                <c:pt idx="6">
                  <c:v>11</c:v>
                </c:pt>
                <c:pt idx="7">
                  <c:v>5</c:v>
                </c:pt>
                <c:pt idx="8">
                  <c:v>12</c:v>
                </c:pt>
                <c:pt idx="9">
                  <c:v>7</c:v>
                </c:pt>
                <c:pt idx="10">
                  <c:v>11</c:v>
                </c:pt>
                <c:pt idx="11">
                  <c:v>9</c:v>
                </c:pt>
                <c:pt idx="12">
                  <c:v>16</c:v>
                </c:pt>
                <c:pt idx="13">
                  <c:v>10</c:v>
                </c:pt>
                <c:pt idx="14">
                  <c:v>13</c:v>
                </c:pt>
                <c:pt idx="15">
                  <c:v>4</c:v>
                </c:pt>
                <c:pt idx="16">
                  <c:v>15</c:v>
                </c:pt>
                <c:pt idx="17">
                  <c:v>13</c:v>
                </c:pt>
                <c:pt idx="18">
                  <c:v>10</c:v>
                </c:pt>
                <c:pt idx="19">
                  <c:v>13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1C-4F02-BB9C-5F0C12EF9C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Under-supported</c:v>
                </c:pt>
              </c:strCache>
            </c:strRef>
          </c:tx>
          <c:spPr>
            <a:solidFill>
              <a:srgbClr val="FE4940"/>
            </a:solidFill>
            <a:ln w="25395">
              <a:noFill/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Individual routine tasks</c:v>
                </c:pt>
                <c:pt idx="1">
                  <c:v>Learning from others</c:v>
                </c:pt>
                <c:pt idx="2">
                  <c:v>Telephone conversations</c:v>
                </c:pt>
                <c:pt idx="3">
                  <c:v>Individual focused work, desk based</c:v>
                </c:pt>
                <c:pt idx="4">
                  <c:v>Informal social interaction</c:v>
                </c:pt>
                <c:pt idx="5">
                  <c:v>Individual focused work away from your desk</c:v>
                </c:pt>
                <c:pt idx="6">
                  <c:v>Spreading out paper or materials</c:v>
                </c:pt>
                <c:pt idx="7">
                  <c:v>Using technical / specialist equipment or materials</c:v>
                </c:pt>
                <c:pt idx="8">
                  <c:v>Reading</c:v>
                </c:pt>
                <c:pt idx="9">
                  <c:v>Collaborating on creative work</c:v>
                </c:pt>
                <c:pt idx="10">
                  <c:v>Collaborating on focused work</c:v>
                </c:pt>
                <c:pt idx="11">
                  <c:v>Thinking / creative thinking</c:v>
                </c:pt>
                <c:pt idx="12">
                  <c:v>Planned meetings</c:v>
                </c:pt>
                <c:pt idx="13">
                  <c:v>Informal, un-planned meetings</c:v>
                </c:pt>
                <c:pt idx="14">
                  <c:v>Relaxing / taking a break</c:v>
                </c:pt>
                <c:pt idx="15">
                  <c:v>Audio conferences</c:v>
                </c:pt>
                <c:pt idx="16">
                  <c:v>Business confidential discussions</c:v>
                </c:pt>
                <c:pt idx="17">
                  <c:v>Private conversations</c:v>
                </c:pt>
                <c:pt idx="18">
                  <c:v>Larger group meetings or audiences</c:v>
                </c:pt>
                <c:pt idx="19">
                  <c:v>Hosting visitors, clients or customers</c:v>
                </c:pt>
                <c:pt idx="20">
                  <c:v>Video conferences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8</c:v>
                </c:pt>
                <c:pt idx="1">
                  <c:v>5</c:v>
                </c:pt>
                <c:pt idx="2">
                  <c:v>13</c:v>
                </c:pt>
                <c:pt idx="3">
                  <c:v>13</c:v>
                </c:pt>
                <c:pt idx="4">
                  <c:v>11</c:v>
                </c:pt>
                <c:pt idx="5">
                  <c:v>3</c:v>
                </c:pt>
                <c:pt idx="6">
                  <c:v>10</c:v>
                </c:pt>
                <c:pt idx="7">
                  <c:v>9</c:v>
                </c:pt>
                <c:pt idx="8">
                  <c:v>12</c:v>
                </c:pt>
                <c:pt idx="9">
                  <c:v>4</c:v>
                </c:pt>
                <c:pt idx="10">
                  <c:v>6</c:v>
                </c:pt>
                <c:pt idx="11">
                  <c:v>14</c:v>
                </c:pt>
                <c:pt idx="12">
                  <c:v>13</c:v>
                </c:pt>
                <c:pt idx="13">
                  <c:v>15</c:v>
                </c:pt>
                <c:pt idx="14">
                  <c:v>15</c:v>
                </c:pt>
                <c:pt idx="15">
                  <c:v>6</c:v>
                </c:pt>
                <c:pt idx="16">
                  <c:v>5</c:v>
                </c:pt>
                <c:pt idx="17">
                  <c:v>8</c:v>
                </c:pt>
                <c:pt idx="18">
                  <c:v>3</c:v>
                </c:pt>
                <c:pt idx="19">
                  <c:v>5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1C-4F02-BB9C-5F0C12EF9C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Supported</c:v>
                </c:pt>
              </c:strCache>
            </c:strRef>
          </c:tx>
          <c:spPr>
            <a:solidFill>
              <a:srgbClr val="A3D979"/>
            </a:solidFill>
            <a:ln w="25395">
              <a:noFill/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Individual routine tasks</c:v>
                </c:pt>
                <c:pt idx="1">
                  <c:v>Learning from others</c:v>
                </c:pt>
                <c:pt idx="2">
                  <c:v>Telephone conversations</c:v>
                </c:pt>
                <c:pt idx="3">
                  <c:v>Individual focused work, desk based</c:v>
                </c:pt>
                <c:pt idx="4">
                  <c:v>Informal social interaction</c:v>
                </c:pt>
                <c:pt idx="5">
                  <c:v>Individual focused work away from your desk</c:v>
                </c:pt>
                <c:pt idx="6">
                  <c:v>Spreading out paper or materials</c:v>
                </c:pt>
                <c:pt idx="7">
                  <c:v>Using technical / specialist equipment or materials</c:v>
                </c:pt>
                <c:pt idx="8">
                  <c:v>Reading</c:v>
                </c:pt>
                <c:pt idx="9">
                  <c:v>Collaborating on creative work</c:v>
                </c:pt>
                <c:pt idx="10">
                  <c:v>Collaborating on focused work</c:v>
                </c:pt>
                <c:pt idx="11">
                  <c:v>Thinking / creative thinking</c:v>
                </c:pt>
                <c:pt idx="12">
                  <c:v>Planned meetings</c:v>
                </c:pt>
                <c:pt idx="13">
                  <c:v>Informal, un-planned meetings</c:v>
                </c:pt>
                <c:pt idx="14">
                  <c:v>Relaxing / taking a break</c:v>
                </c:pt>
                <c:pt idx="15">
                  <c:v>Audio conferences</c:v>
                </c:pt>
                <c:pt idx="16">
                  <c:v>Business confidential discussions</c:v>
                </c:pt>
                <c:pt idx="17">
                  <c:v>Private conversations</c:v>
                </c:pt>
                <c:pt idx="18">
                  <c:v>Larger group meetings or audiences</c:v>
                </c:pt>
                <c:pt idx="19">
                  <c:v>Hosting visitors, clients or customers</c:v>
                </c:pt>
                <c:pt idx="20">
                  <c:v>Video conferences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17</c:v>
                </c:pt>
                <c:pt idx="1">
                  <c:v>7</c:v>
                </c:pt>
                <c:pt idx="2">
                  <c:v>20</c:v>
                </c:pt>
                <c:pt idx="3">
                  <c:v>17</c:v>
                </c:pt>
                <c:pt idx="4">
                  <c:v>10</c:v>
                </c:pt>
                <c:pt idx="5">
                  <c:v>8</c:v>
                </c:pt>
                <c:pt idx="6">
                  <c:v>13</c:v>
                </c:pt>
                <c:pt idx="7">
                  <c:v>7</c:v>
                </c:pt>
                <c:pt idx="8">
                  <c:v>11</c:v>
                </c:pt>
                <c:pt idx="9">
                  <c:v>6</c:v>
                </c:pt>
                <c:pt idx="10">
                  <c:v>7</c:v>
                </c:pt>
                <c:pt idx="11">
                  <c:v>4</c:v>
                </c:pt>
                <c:pt idx="12">
                  <c:v>5</c:v>
                </c:pt>
                <c:pt idx="13">
                  <c:v>8</c:v>
                </c:pt>
                <c:pt idx="14">
                  <c:v>6</c:v>
                </c:pt>
                <c:pt idx="15">
                  <c:v>4</c:v>
                </c:pt>
                <c:pt idx="16">
                  <c:v>7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1C-4F02-BB9C-5F0C12EF9CC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Well supported</c:v>
                </c:pt>
              </c:strCache>
            </c:strRef>
          </c:tx>
          <c:spPr>
            <a:solidFill>
              <a:srgbClr val="558E28"/>
            </a:solidFill>
            <a:ln w="25395">
              <a:noFill/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Individual routine tasks</c:v>
                </c:pt>
                <c:pt idx="1">
                  <c:v>Learning from others</c:v>
                </c:pt>
                <c:pt idx="2">
                  <c:v>Telephone conversations</c:v>
                </c:pt>
                <c:pt idx="3">
                  <c:v>Individual focused work, desk based</c:v>
                </c:pt>
                <c:pt idx="4">
                  <c:v>Informal social interaction</c:v>
                </c:pt>
                <c:pt idx="5">
                  <c:v>Individual focused work away from your desk</c:v>
                </c:pt>
                <c:pt idx="6">
                  <c:v>Spreading out paper or materials</c:v>
                </c:pt>
                <c:pt idx="7">
                  <c:v>Using technical / specialist equipment or materials</c:v>
                </c:pt>
                <c:pt idx="8">
                  <c:v>Reading</c:v>
                </c:pt>
                <c:pt idx="9">
                  <c:v>Collaborating on creative work</c:v>
                </c:pt>
                <c:pt idx="10">
                  <c:v>Collaborating on focused work</c:v>
                </c:pt>
                <c:pt idx="11">
                  <c:v>Thinking / creative thinking</c:v>
                </c:pt>
                <c:pt idx="12">
                  <c:v>Planned meetings</c:v>
                </c:pt>
                <c:pt idx="13">
                  <c:v>Informal, un-planned meetings</c:v>
                </c:pt>
                <c:pt idx="14">
                  <c:v>Relaxing / taking a break</c:v>
                </c:pt>
                <c:pt idx="15">
                  <c:v>Audio conferences</c:v>
                </c:pt>
                <c:pt idx="16">
                  <c:v>Business confidential discussions</c:v>
                </c:pt>
                <c:pt idx="17">
                  <c:v>Private conversations</c:v>
                </c:pt>
                <c:pt idx="18">
                  <c:v>Larger group meetings or audiences</c:v>
                </c:pt>
                <c:pt idx="19">
                  <c:v>Hosting visitors, clients or customers</c:v>
                </c:pt>
                <c:pt idx="20">
                  <c:v>Video conferences</c:v>
                </c:pt>
              </c:strCache>
            </c:strRef>
          </c:cat>
          <c:val>
            <c:numRef>
              <c:f>Sheet1!$F$2:$F$22</c:f>
              <c:numCache>
                <c:formatCode>General</c:formatCode>
                <c:ptCount val="21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10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2</c:v>
                </c:pt>
                <c:pt idx="12">
                  <c:v>4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3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1C-4F02-BB9C-5F0C12EF9CC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Very well supported</c:v>
                </c:pt>
              </c:strCache>
            </c:strRef>
          </c:tx>
          <c:spPr>
            <a:solidFill>
              <a:srgbClr val="3F691E"/>
            </a:solidFill>
            <a:ln w="25395">
              <a:noFill/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Individual routine tasks</c:v>
                </c:pt>
                <c:pt idx="1">
                  <c:v>Learning from others</c:v>
                </c:pt>
                <c:pt idx="2">
                  <c:v>Telephone conversations</c:v>
                </c:pt>
                <c:pt idx="3">
                  <c:v>Individual focused work, desk based</c:v>
                </c:pt>
                <c:pt idx="4">
                  <c:v>Informal social interaction</c:v>
                </c:pt>
                <c:pt idx="5">
                  <c:v>Individual focused work away from your desk</c:v>
                </c:pt>
                <c:pt idx="6">
                  <c:v>Spreading out paper or materials</c:v>
                </c:pt>
                <c:pt idx="7">
                  <c:v>Using technical / specialist equipment or materials</c:v>
                </c:pt>
                <c:pt idx="8">
                  <c:v>Reading</c:v>
                </c:pt>
                <c:pt idx="9">
                  <c:v>Collaborating on creative work</c:v>
                </c:pt>
                <c:pt idx="10">
                  <c:v>Collaborating on focused work</c:v>
                </c:pt>
                <c:pt idx="11">
                  <c:v>Thinking / creative thinking</c:v>
                </c:pt>
                <c:pt idx="12">
                  <c:v>Planned meetings</c:v>
                </c:pt>
                <c:pt idx="13">
                  <c:v>Informal, un-planned meetings</c:v>
                </c:pt>
                <c:pt idx="14">
                  <c:v>Relaxing / taking a break</c:v>
                </c:pt>
                <c:pt idx="15">
                  <c:v>Audio conferences</c:v>
                </c:pt>
                <c:pt idx="16">
                  <c:v>Business confidential discussions</c:v>
                </c:pt>
                <c:pt idx="17">
                  <c:v>Private conversations</c:v>
                </c:pt>
                <c:pt idx="18">
                  <c:v>Larger group meetings or audiences</c:v>
                </c:pt>
                <c:pt idx="19">
                  <c:v>Hosting visitors, clients or customers</c:v>
                </c:pt>
                <c:pt idx="20">
                  <c:v>Video conferences</c:v>
                </c:pt>
              </c:strCache>
            </c:strRef>
          </c:cat>
          <c:val>
            <c:numRef>
              <c:f>Sheet1!$G$2:$G$22</c:f>
              <c:numCache>
                <c:formatCode>General</c:formatCode>
                <c:ptCount val="21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1C-4F02-BB9C-5F0C12EF9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070606968"/>
        <c:axId val="-2070603528"/>
      </c:barChart>
      <c:catAx>
        <c:axId val="-2070606968"/>
        <c:scaling>
          <c:orientation val="maxMin"/>
        </c:scaling>
        <c:delete val="0"/>
        <c:axPos val="l"/>
        <c:numFmt formatCode="General" sourceLinked="1"/>
        <c:majorTickMark val="out"/>
        <c:minorTickMark val="out"/>
        <c:tickLblPos val="low"/>
        <c:spPr>
          <a:ln w="3174">
            <a:solidFill>
              <a:srgbClr val="A8A8A8"/>
            </a:solidFill>
            <a:prstDash val="solid"/>
          </a:ln>
        </c:spPr>
        <c:txPr>
          <a:bodyPr rot="0" vert="horz"/>
          <a:lstStyle/>
          <a:p>
            <a:pPr>
              <a:defRPr sz="9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70603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0603528"/>
        <c:scaling>
          <c:orientation val="minMax"/>
        </c:scaling>
        <c:delete val="0"/>
        <c:axPos val="t"/>
        <c:majorGridlines>
          <c:spPr>
            <a:ln w="12697">
              <a:solidFill>
                <a:srgbClr val="A8A8A8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high"/>
        <c:spPr>
          <a:ln w="3174">
            <a:solidFill>
              <a:srgbClr val="A8A8A8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70606968"/>
        <c:crosses val="autoZero"/>
        <c:crossBetween val="between"/>
      </c:valAx>
      <c:spPr>
        <a:solidFill>
          <a:srgbClr val="FFFFFF"/>
        </a:solidFill>
        <a:ln w="25395">
          <a:noFill/>
        </a:ln>
      </c:spPr>
    </c:plotArea>
    <c:legend>
      <c:legendPos val="r"/>
      <c:layout>
        <c:manualLayout>
          <c:xMode val="edge"/>
          <c:yMode val="edge"/>
          <c:x val="0.83346392987284301"/>
          <c:y val="0.30377482875794598"/>
          <c:w val="0.15642280151874199"/>
          <c:h val="0.34820611218900399"/>
        </c:manualLayout>
      </c:layout>
      <c:overlay val="0"/>
      <c:spPr>
        <a:noFill/>
        <a:ln w="25395">
          <a:noFill/>
        </a:ln>
      </c:spPr>
      <c:txPr>
        <a:bodyPr/>
        <a:lstStyle/>
        <a:p>
          <a:pPr>
            <a:defRPr sz="735" b="1" i="0" u="none" strike="noStrike" baseline="0">
              <a:solidFill>
                <a:srgbClr val="000000"/>
              </a:solidFill>
              <a:latin typeface="Calibri Bold"/>
              <a:ea typeface="Calibri Bold"/>
              <a:cs typeface="Calibri Bold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 Bold"/>
          <a:ea typeface="Calibri Bold"/>
          <a:cs typeface="Calibri Bold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A47DB-2B57-41EE-9618-D47934815D1F}" type="doc">
      <dgm:prSet loTypeId="urn:microsoft.com/office/officeart/2005/8/layout/hList7#1" loCatId="list" qsTypeId="urn:microsoft.com/office/officeart/2005/8/quickstyle/simple1" qsCatId="simple" csTypeId="urn:microsoft.com/office/officeart/2005/8/colors/colorful1#1" csCatId="colorful" phldr="1"/>
      <dgm:spPr/>
    </dgm:pt>
    <dgm:pt modelId="{A4A920E9-F425-4418-B3F1-7AE8BBEA6AAF}">
      <dgm:prSet phldrT="[Text]" custT="1"/>
      <dgm:spPr>
        <a:solidFill>
          <a:srgbClr val="85C64A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400" dirty="0">
              <a:latin typeface="Futura Std Book" pitchFamily="34" charset="0"/>
              <a:cs typeface="Calibri" pitchFamily="34" charset="0"/>
            </a:rPr>
            <a:t>“Bricks”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>
              <a:latin typeface="Futura Std Book" pitchFamily="34" charset="0"/>
              <a:cs typeface="Calibri" pitchFamily="34" charset="0"/>
            </a:rPr>
            <a:t>Work Topology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>
              <a:latin typeface="Futura Std Book" pitchFamily="34" charset="0"/>
              <a:cs typeface="Calibri" pitchFamily="34" charset="0"/>
            </a:rPr>
            <a:t>For Smarter </a:t>
          </a:r>
          <a:r>
            <a:rPr lang="en-GB" sz="1600" dirty="0" err="1">
              <a:latin typeface="Futura Std Book" pitchFamily="34" charset="0"/>
              <a:cs typeface="Calibri" pitchFamily="34" charset="0"/>
            </a:rPr>
            <a:t>WorkSpaces</a:t>
          </a:r>
          <a:endParaRPr lang="en-GB" sz="1600" dirty="0">
            <a:latin typeface="Futura Std Book" pitchFamily="34" charset="0"/>
          </a:endParaRPr>
        </a:p>
      </dgm:t>
    </dgm:pt>
    <dgm:pt modelId="{E537B662-17D1-46B0-B3E4-A01B47CD7CA2}" type="parTrans" cxnId="{7D5CE4F7-942B-4E55-BBA3-7ED9EF191F9C}">
      <dgm:prSet/>
      <dgm:spPr/>
      <dgm:t>
        <a:bodyPr/>
        <a:lstStyle/>
        <a:p>
          <a:endParaRPr lang="en-GB"/>
        </a:p>
      </dgm:t>
    </dgm:pt>
    <dgm:pt modelId="{CDC3BC64-6CF7-49EF-AEE1-85FDD710CBB3}" type="sibTrans" cxnId="{7D5CE4F7-942B-4E55-BBA3-7ED9EF191F9C}">
      <dgm:prSet/>
      <dgm:spPr/>
      <dgm:t>
        <a:bodyPr/>
        <a:lstStyle/>
        <a:p>
          <a:endParaRPr lang="en-GB"/>
        </a:p>
      </dgm:t>
    </dgm:pt>
    <dgm:pt modelId="{7463AE02-D5BF-4856-A217-E835FCAAD868}">
      <dgm:prSet phldrT="[Text]" custT="1"/>
      <dgm:spPr>
        <a:solidFill>
          <a:srgbClr val="1978BE"/>
        </a:solidFill>
      </dgm:spPr>
      <dgm:t>
        <a:bodyPr/>
        <a:lstStyle/>
        <a:p>
          <a:r>
            <a:rPr lang="en-GB" sz="2400" dirty="0">
              <a:latin typeface="Futura Std Book" pitchFamily="34" charset="0"/>
              <a:cs typeface="Calibri" pitchFamily="34" charset="0"/>
            </a:rPr>
            <a:t>“Bytes”</a:t>
          </a:r>
        </a:p>
        <a:p>
          <a:r>
            <a:rPr lang="en-GB" sz="1600" dirty="0">
              <a:latin typeface="Futura Std Book" pitchFamily="34" charset="0"/>
              <a:cs typeface="Calibri" pitchFamily="34" charset="0"/>
            </a:rPr>
            <a:t>Mobile Unified Communication &amp; Collaboration</a:t>
          </a:r>
        </a:p>
      </dgm:t>
    </dgm:pt>
    <dgm:pt modelId="{440EF6C2-E428-4A7D-81BF-EEA9EB2CA99D}" type="parTrans" cxnId="{39C58D56-9869-4AF5-AD3E-A0CF19B76430}">
      <dgm:prSet/>
      <dgm:spPr/>
      <dgm:t>
        <a:bodyPr/>
        <a:lstStyle/>
        <a:p>
          <a:endParaRPr lang="en-GB"/>
        </a:p>
      </dgm:t>
    </dgm:pt>
    <dgm:pt modelId="{D9354547-7D55-44AB-AE56-0C5B2E948E35}" type="sibTrans" cxnId="{39C58D56-9869-4AF5-AD3E-A0CF19B76430}">
      <dgm:prSet/>
      <dgm:spPr/>
      <dgm:t>
        <a:bodyPr/>
        <a:lstStyle/>
        <a:p>
          <a:endParaRPr lang="en-GB"/>
        </a:p>
      </dgm:t>
    </dgm:pt>
    <dgm:pt modelId="{C7376707-F479-4B08-9A38-DF970CA2A3AA}">
      <dgm:prSet phldrT="[Text]" custT="1"/>
      <dgm:spPr>
        <a:solidFill>
          <a:srgbClr val="F5AA2F"/>
        </a:solidFill>
      </dgm:spPr>
      <dgm:t>
        <a:bodyPr/>
        <a:lstStyle/>
        <a:p>
          <a:r>
            <a:rPr lang="en-GB" sz="2400" dirty="0">
              <a:latin typeface="Futura Std Book" pitchFamily="34" charset="0"/>
              <a:cs typeface="Calibri" pitchFamily="34" charset="0"/>
            </a:rPr>
            <a:t>“Behaviour”</a:t>
          </a:r>
        </a:p>
        <a:p>
          <a:r>
            <a:rPr lang="en-GB" sz="1600" dirty="0">
              <a:latin typeface="Futura Std Book" pitchFamily="34" charset="0"/>
              <a:cs typeface="Calibri" pitchFamily="34" charset="0"/>
            </a:rPr>
            <a:t>Virtual </a:t>
          </a:r>
          <a:br>
            <a:rPr lang="en-GB" sz="1600" dirty="0">
              <a:latin typeface="Futura Std Book" pitchFamily="34" charset="0"/>
              <a:cs typeface="Calibri" pitchFamily="34" charset="0"/>
            </a:rPr>
          </a:br>
          <a:r>
            <a:rPr lang="en-GB" sz="1600" dirty="0">
              <a:latin typeface="Futura Std Book" pitchFamily="34" charset="0"/>
              <a:cs typeface="Calibri" pitchFamily="34" charset="0"/>
            </a:rPr>
            <a:t>Professionalism</a:t>
          </a:r>
        </a:p>
      </dgm:t>
    </dgm:pt>
    <dgm:pt modelId="{95CB6B0C-5026-4931-9708-DE070CFFE014}" type="parTrans" cxnId="{35D113AA-4828-4678-9A48-4E174F709677}">
      <dgm:prSet/>
      <dgm:spPr/>
      <dgm:t>
        <a:bodyPr/>
        <a:lstStyle/>
        <a:p>
          <a:endParaRPr lang="en-GB"/>
        </a:p>
      </dgm:t>
    </dgm:pt>
    <dgm:pt modelId="{86512413-FAFB-4C6D-B7AF-4AA9BF1DF00E}" type="sibTrans" cxnId="{35D113AA-4828-4678-9A48-4E174F709677}">
      <dgm:prSet/>
      <dgm:spPr/>
      <dgm:t>
        <a:bodyPr/>
        <a:lstStyle/>
        <a:p>
          <a:endParaRPr lang="en-GB"/>
        </a:p>
      </dgm:t>
    </dgm:pt>
    <dgm:pt modelId="{5E20FADB-CE8B-4CB3-B904-A162D1D3BE37}" type="pres">
      <dgm:prSet presAssocID="{E5CA47DB-2B57-41EE-9618-D47934815D1F}" presName="Name0" presStyleCnt="0">
        <dgm:presLayoutVars>
          <dgm:dir/>
          <dgm:resizeHandles val="exact"/>
        </dgm:presLayoutVars>
      </dgm:prSet>
      <dgm:spPr/>
    </dgm:pt>
    <dgm:pt modelId="{0DCA1A11-ABB1-460B-A58B-A5C492AC9239}" type="pres">
      <dgm:prSet presAssocID="{E5CA47DB-2B57-41EE-9618-D47934815D1F}" presName="fgShape" presStyleLbl="fgShp" presStyleIdx="0" presStyleCnt="1" custFlipVert="1" custScaleY="117225"/>
      <dgm:spPr>
        <a:solidFill>
          <a:schemeClr val="tx2"/>
        </a:solidFill>
      </dgm:spPr>
    </dgm:pt>
    <dgm:pt modelId="{8E0139C2-DAF7-44D3-BF20-ECD3436B0DCE}" type="pres">
      <dgm:prSet presAssocID="{E5CA47DB-2B57-41EE-9618-D47934815D1F}" presName="linComp" presStyleCnt="0"/>
      <dgm:spPr/>
    </dgm:pt>
    <dgm:pt modelId="{2324E6FD-D38C-4CD7-A3B3-D7B035BE3B84}" type="pres">
      <dgm:prSet presAssocID="{A4A920E9-F425-4418-B3F1-7AE8BBEA6AAF}" presName="compNode" presStyleCnt="0"/>
      <dgm:spPr/>
    </dgm:pt>
    <dgm:pt modelId="{EEA05FA8-D40F-49B2-9B34-9DB17ED4D921}" type="pres">
      <dgm:prSet presAssocID="{A4A920E9-F425-4418-B3F1-7AE8BBEA6AAF}" presName="bkgdShape" presStyleLbl="node1" presStyleIdx="0" presStyleCnt="3"/>
      <dgm:spPr/>
    </dgm:pt>
    <dgm:pt modelId="{02812974-6408-460E-A220-92DFCCD0B550}" type="pres">
      <dgm:prSet presAssocID="{A4A920E9-F425-4418-B3F1-7AE8BBEA6AAF}" presName="nodeTx" presStyleLbl="node1" presStyleIdx="0" presStyleCnt="3">
        <dgm:presLayoutVars>
          <dgm:bulletEnabled val="1"/>
        </dgm:presLayoutVars>
      </dgm:prSet>
      <dgm:spPr/>
    </dgm:pt>
    <dgm:pt modelId="{7CEF27DD-B5A4-498E-88BB-4AF8EAF2F51F}" type="pres">
      <dgm:prSet presAssocID="{A4A920E9-F425-4418-B3F1-7AE8BBEA6AAF}" presName="invisiNode" presStyleLbl="node1" presStyleIdx="0" presStyleCnt="3"/>
      <dgm:spPr/>
    </dgm:pt>
    <dgm:pt modelId="{4B4661DC-1728-4D96-8802-4D00DCB937F0}" type="pres">
      <dgm:prSet presAssocID="{A4A920E9-F425-4418-B3F1-7AE8BBEA6AAF}" presName="imagNode" presStyleLbl="fgImgPlace1" presStyleIdx="0" presStyleCnt="3" custLinFactNeighborX="64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190A603-05A3-4A81-9221-936437F0F92E}" type="pres">
      <dgm:prSet presAssocID="{CDC3BC64-6CF7-49EF-AEE1-85FDD710CBB3}" presName="sibTrans" presStyleLbl="sibTrans2D1" presStyleIdx="0" presStyleCnt="0"/>
      <dgm:spPr/>
    </dgm:pt>
    <dgm:pt modelId="{C0C5EBF2-CE7D-42E6-BF03-28EE39227CF2}" type="pres">
      <dgm:prSet presAssocID="{7463AE02-D5BF-4856-A217-E835FCAAD868}" presName="compNode" presStyleCnt="0"/>
      <dgm:spPr/>
    </dgm:pt>
    <dgm:pt modelId="{A282CDCD-A925-4174-9701-44EF6853F188}" type="pres">
      <dgm:prSet presAssocID="{7463AE02-D5BF-4856-A217-E835FCAAD868}" presName="bkgdShape" presStyleLbl="node1" presStyleIdx="1" presStyleCnt="3"/>
      <dgm:spPr/>
    </dgm:pt>
    <dgm:pt modelId="{18A9256F-D181-47AF-8FE5-DBCDCF513417}" type="pres">
      <dgm:prSet presAssocID="{7463AE02-D5BF-4856-A217-E835FCAAD868}" presName="nodeTx" presStyleLbl="node1" presStyleIdx="1" presStyleCnt="3">
        <dgm:presLayoutVars>
          <dgm:bulletEnabled val="1"/>
        </dgm:presLayoutVars>
      </dgm:prSet>
      <dgm:spPr/>
    </dgm:pt>
    <dgm:pt modelId="{519512FA-E2DA-4D01-8E3C-0C09B41E2A83}" type="pres">
      <dgm:prSet presAssocID="{7463AE02-D5BF-4856-A217-E835FCAAD868}" presName="invisiNode" presStyleLbl="node1" presStyleIdx="1" presStyleCnt="3"/>
      <dgm:spPr/>
    </dgm:pt>
    <dgm:pt modelId="{EEF4BE7C-3F6B-4B48-9D85-B67ED969E5D2}" type="pres">
      <dgm:prSet presAssocID="{7463AE02-D5BF-4856-A217-E835FCAAD868}" presName="imagNode" presStyleLbl="fgImgPlace1" presStyleIdx="1" presStyleCnt="3" custLinFactNeighborY="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34DC4B6-433F-4A59-ABDE-E593716C30CA}" type="pres">
      <dgm:prSet presAssocID="{D9354547-7D55-44AB-AE56-0C5B2E948E35}" presName="sibTrans" presStyleLbl="sibTrans2D1" presStyleIdx="0" presStyleCnt="0"/>
      <dgm:spPr/>
    </dgm:pt>
    <dgm:pt modelId="{1E0D3532-F251-4F5C-BFC6-0D15B54CF2EB}" type="pres">
      <dgm:prSet presAssocID="{C7376707-F479-4B08-9A38-DF970CA2A3AA}" presName="compNode" presStyleCnt="0"/>
      <dgm:spPr/>
    </dgm:pt>
    <dgm:pt modelId="{4F332515-8CFE-4E0B-9C49-4E3D7BC59CFB}" type="pres">
      <dgm:prSet presAssocID="{C7376707-F479-4B08-9A38-DF970CA2A3AA}" presName="bkgdShape" presStyleLbl="node1" presStyleIdx="2" presStyleCnt="3" custLinFactNeighborY="-229"/>
      <dgm:spPr/>
    </dgm:pt>
    <dgm:pt modelId="{9CA066CA-9364-43B8-B3EC-41C4767D8319}" type="pres">
      <dgm:prSet presAssocID="{C7376707-F479-4B08-9A38-DF970CA2A3AA}" presName="nodeTx" presStyleLbl="node1" presStyleIdx="2" presStyleCnt="3">
        <dgm:presLayoutVars>
          <dgm:bulletEnabled val="1"/>
        </dgm:presLayoutVars>
      </dgm:prSet>
      <dgm:spPr/>
    </dgm:pt>
    <dgm:pt modelId="{B0A1EC6C-9376-438C-91D3-6DBAF17C6DF7}" type="pres">
      <dgm:prSet presAssocID="{C7376707-F479-4B08-9A38-DF970CA2A3AA}" presName="invisiNode" presStyleLbl="node1" presStyleIdx="2" presStyleCnt="3"/>
      <dgm:spPr/>
    </dgm:pt>
    <dgm:pt modelId="{6D240373-F61F-467A-9489-BEDB71C5A2DA}" type="pres">
      <dgm:prSet presAssocID="{C7376707-F479-4B08-9A38-DF970CA2A3AA}" presName="imagNode" presStyleLbl="fgImgPlace1" presStyleIdx="2" presStyleCnt="3" custScaleX="40449" custScaleY="404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1DFFA2E6-48FA-FD43-B999-62D17B82CB0B}" type="presOf" srcId="{E5CA47DB-2B57-41EE-9618-D47934815D1F}" destId="{5E20FADB-CE8B-4CB3-B904-A162D1D3BE37}" srcOrd="0" destOrd="0" presId="urn:microsoft.com/office/officeart/2005/8/layout/hList7#1"/>
    <dgm:cxn modelId="{39C58D56-9869-4AF5-AD3E-A0CF19B76430}" srcId="{E5CA47DB-2B57-41EE-9618-D47934815D1F}" destId="{7463AE02-D5BF-4856-A217-E835FCAAD868}" srcOrd="1" destOrd="0" parTransId="{440EF6C2-E428-4A7D-81BF-EEA9EB2CA99D}" sibTransId="{D9354547-7D55-44AB-AE56-0C5B2E948E35}"/>
    <dgm:cxn modelId="{5FFB2F7A-C517-034C-9F8A-6C28049C794F}" type="presOf" srcId="{A4A920E9-F425-4418-B3F1-7AE8BBEA6AAF}" destId="{02812974-6408-460E-A220-92DFCCD0B550}" srcOrd="1" destOrd="0" presId="urn:microsoft.com/office/officeart/2005/8/layout/hList7#1"/>
    <dgm:cxn modelId="{6764C490-E510-924F-9430-2E0D83E852B6}" type="presOf" srcId="{CDC3BC64-6CF7-49EF-AEE1-85FDD710CBB3}" destId="{7190A603-05A3-4A81-9221-936437F0F92E}" srcOrd="0" destOrd="0" presId="urn:microsoft.com/office/officeart/2005/8/layout/hList7#1"/>
    <dgm:cxn modelId="{7D5CE4F7-942B-4E55-BBA3-7ED9EF191F9C}" srcId="{E5CA47DB-2B57-41EE-9618-D47934815D1F}" destId="{A4A920E9-F425-4418-B3F1-7AE8BBEA6AAF}" srcOrd="0" destOrd="0" parTransId="{E537B662-17D1-46B0-B3E4-A01B47CD7CA2}" sibTransId="{CDC3BC64-6CF7-49EF-AEE1-85FDD710CBB3}"/>
    <dgm:cxn modelId="{25237518-8062-3A40-B5DF-4DAB76520C29}" type="presOf" srcId="{A4A920E9-F425-4418-B3F1-7AE8BBEA6AAF}" destId="{EEA05FA8-D40F-49B2-9B34-9DB17ED4D921}" srcOrd="0" destOrd="0" presId="urn:microsoft.com/office/officeart/2005/8/layout/hList7#1"/>
    <dgm:cxn modelId="{EC887967-197E-F54B-B1E9-18498A6E2C3A}" type="presOf" srcId="{C7376707-F479-4B08-9A38-DF970CA2A3AA}" destId="{4F332515-8CFE-4E0B-9C49-4E3D7BC59CFB}" srcOrd="0" destOrd="0" presId="urn:microsoft.com/office/officeart/2005/8/layout/hList7#1"/>
    <dgm:cxn modelId="{FCB6CA51-95C8-6445-B177-A71247613AB5}" type="presOf" srcId="{7463AE02-D5BF-4856-A217-E835FCAAD868}" destId="{18A9256F-D181-47AF-8FE5-DBCDCF513417}" srcOrd="1" destOrd="0" presId="urn:microsoft.com/office/officeart/2005/8/layout/hList7#1"/>
    <dgm:cxn modelId="{41B6C72A-9E72-F94D-977B-7CD079D090CA}" type="presOf" srcId="{C7376707-F479-4B08-9A38-DF970CA2A3AA}" destId="{9CA066CA-9364-43B8-B3EC-41C4767D8319}" srcOrd="1" destOrd="0" presId="urn:microsoft.com/office/officeart/2005/8/layout/hList7#1"/>
    <dgm:cxn modelId="{C1DA57B7-ABA1-EA48-BBDF-32EC2077351A}" type="presOf" srcId="{D9354547-7D55-44AB-AE56-0C5B2E948E35}" destId="{E34DC4B6-433F-4A59-ABDE-E593716C30CA}" srcOrd="0" destOrd="0" presId="urn:microsoft.com/office/officeart/2005/8/layout/hList7#1"/>
    <dgm:cxn modelId="{35D113AA-4828-4678-9A48-4E174F709677}" srcId="{E5CA47DB-2B57-41EE-9618-D47934815D1F}" destId="{C7376707-F479-4B08-9A38-DF970CA2A3AA}" srcOrd="2" destOrd="0" parTransId="{95CB6B0C-5026-4931-9708-DE070CFFE014}" sibTransId="{86512413-FAFB-4C6D-B7AF-4AA9BF1DF00E}"/>
    <dgm:cxn modelId="{DBE5BA4D-6DA0-7C45-AE1B-427C2F751E2C}" type="presOf" srcId="{7463AE02-D5BF-4856-A217-E835FCAAD868}" destId="{A282CDCD-A925-4174-9701-44EF6853F188}" srcOrd="0" destOrd="0" presId="urn:microsoft.com/office/officeart/2005/8/layout/hList7#1"/>
    <dgm:cxn modelId="{04D02AA5-9E14-E24A-94EA-F42A58F49A14}" type="presParOf" srcId="{5E20FADB-CE8B-4CB3-B904-A162D1D3BE37}" destId="{0DCA1A11-ABB1-460B-A58B-A5C492AC9239}" srcOrd="0" destOrd="0" presId="urn:microsoft.com/office/officeart/2005/8/layout/hList7#1"/>
    <dgm:cxn modelId="{9198272D-9036-CF46-8492-3A36105CD168}" type="presParOf" srcId="{5E20FADB-CE8B-4CB3-B904-A162D1D3BE37}" destId="{8E0139C2-DAF7-44D3-BF20-ECD3436B0DCE}" srcOrd="1" destOrd="0" presId="urn:microsoft.com/office/officeart/2005/8/layout/hList7#1"/>
    <dgm:cxn modelId="{034BBE04-E167-814B-B4D1-23D7E3E19166}" type="presParOf" srcId="{8E0139C2-DAF7-44D3-BF20-ECD3436B0DCE}" destId="{2324E6FD-D38C-4CD7-A3B3-D7B035BE3B84}" srcOrd="0" destOrd="0" presId="urn:microsoft.com/office/officeart/2005/8/layout/hList7#1"/>
    <dgm:cxn modelId="{724F0F20-194F-F341-9DBE-63E95E43D06A}" type="presParOf" srcId="{2324E6FD-D38C-4CD7-A3B3-D7B035BE3B84}" destId="{EEA05FA8-D40F-49B2-9B34-9DB17ED4D921}" srcOrd="0" destOrd="0" presId="urn:microsoft.com/office/officeart/2005/8/layout/hList7#1"/>
    <dgm:cxn modelId="{B2C9E34D-BA52-4348-899E-3135DF13F8BD}" type="presParOf" srcId="{2324E6FD-D38C-4CD7-A3B3-D7B035BE3B84}" destId="{02812974-6408-460E-A220-92DFCCD0B550}" srcOrd="1" destOrd="0" presId="urn:microsoft.com/office/officeart/2005/8/layout/hList7#1"/>
    <dgm:cxn modelId="{8D47E96F-881B-8841-91FB-F589C1379254}" type="presParOf" srcId="{2324E6FD-D38C-4CD7-A3B3-D7B035BE3B84}" destId="{7CEF27DD-B5A4-498E-88BB-4AF8EAF2F51F}" srcOrd="2" destOrd="0" presId="urn:microsoft.com/office/officeart/2005/8/layout/hList7#1"/>
    <dgm:cxn modelId="{B7494377-AB6E-0A4C-BB7E-03C0D39E5C71}" type="presParOf" srcId="{2324E6FD-D38C-4CD7-A3B3-D7B035BE3B84}" destId="{4B4661DC-1728-4D96-8802-4D00DCB937F0}" srcOrd="3" destOrd="0" presId="urn:microsoft.com/office/officeart/2005/8/layout/hList7#1"/>
    <dgm:cxn modelId="{4F4E03C7-536E-1D4E-8D2B-4B3F1F8A6CA7}" type="presParOf" srcId="{8E0139C2-DAF7-44D3-BF20-ECD3436B0DCE}" destId="{7190A603-05A3-4A81-9221-936437F0F92E}" srcOrd="1" destOrd="0" presId="urn:microsoft.com/office/officeart/2005/8/layout/hList7#1"/>
    <dgm:cxn modelId="{75B97AF2-6ADD-4B45-A509-C58BBEED6478}" type="presParOf" srcId="{8E0139C2-DAF7-44D3-BF20-ECD3436B0DCE}" destId="{C0C5EBF2-CE7D-42E6-BF03-28EE39227CF2}" srcOrd="2" destOrd="0" presId="urn:microsoft.com/office/officeart/2005/8/layout/hList7#1"/>
    <dgm:cxn modelId="{EDAE3EE5-7615-4C4D-AFB4-8779647E66A8}" type="presParOf" srcId="{C0C5EBF2-CE7D-42E6-BF03-28EE39227CF2}" destId="{A282CDCD-A925-4174-9701-44EF6853F188}" srcOrd="0" destOrd="0" presId="urn:microsoft.com/office/officeart/2005/8/layout/hList7#1"/>
    <dgm:cxn modelId="{6207140D-B01C-9B4E-B116-C229043FCEFE}" type="presParOf" srcId="{C0C5EBF2-CE7D-42E6-BF03-28EE39227CF2}" destId="{18A9256F-D181-47AF-8FE5-DBCDCF513417}" srcOrd="1" destOrd="0" presId="urn:microsoft.com/office/officeart/2005/8/layout/hList7#1"/>
    <dgm:cxn modelId="{8062982C-140D-1A41-AB57-F42D8BC7CC0A}" type="presParOf" srcId="{C0C5EBF2-CE7D-42E6-BF03-28EE39227CF2}" destId="{519512FA-E2DA-4D01-8E3C-0C09B41E2A83}" srcOrd="2" destOrd="0" presId="urn:microsoft.com/office/officeart/2005/8/layout/hList7#1"/>
    <dgm:cxn modelId="{498778FD-6B51-BF45-8097-52FACC6E0A54}" type="presParOf" srcId="{C0C5EBF2-CE7D-42E6-BF03-28EE39227CF2}" destId="{EEF4BE7C-3F6B-4B48-9D85-B67ED969E5D2}" srcOrd="3" destOrd="0" presId="urn:microsoft.com/office/officeart/2005/8/layout/hList7#1"/>
    <dgm:cxn modelId="{88C998AF-977E-4947-A026-C25830B81E3C}" type="presParOf" srcId="{8E0139C2-DAF7-44D3-BF20-ECD3436B0DCE}" destId="{E34DC4B6-433F-4A59-ABDE-E593716C30CA}" srcOrd="3" destOrd="0" presId="urn:microsoft.com/office/officeart/2005/8/layout/hList7#1"/>
    <dgm:cxn modelId="{D9C36DA5-A136-FB41-BE51-90E5A96F58DF}" type="presParOf" srcId="{8E0139C2-DAF7-44D3-BF20-ECD3436B0DCE}" destId="{1E0D3532-F251-4F5C-BFC6-0D15B54CF2EB}" srcOrd="4" destOrd="0" presId="urn:microsoft.com/office/officeart/2005/8/layout/hList7#1"/>
    <dgm:cxn modelId="{7901A402-F619-F147-9C2D-5CC3D34E56A0}" type="presParOf" srcId="{1E0D3532-F251-4F5C-BFC6-0D15B54CF2EB}" destId="{4F332515-8CFE-4E0B-9C49-4E3D7BC59CFB}" srcOrd="0" destOrd="0" presId="urn:microsoft.com/office/officeart/2005/8/layout/hList7#1"/>
    <dgm:cxn modelId="{60A469B1-039D-0646-BECB-4D7E48B99A1F}" type="presParOf" srcId="{1E0D3532-F251-4F5C-BFC6-0D15B54CF2EB}" destId="{9CA066CA-9364-43B8-B3EC-41C4767D8319}" srcOrd="1" destOrd="0" presId="urn:microsoft.com/office/officeart/2005/8/layout/hList7#1"/>
    <dgm:cxn modelId="{E1F74D74-DA1A-074D-A944-E2B676FF8573}" type="presParOf" srcId="{1E0D3532-F251-4F5C-BFC6-0D15B54CF2EB}" destId="{B0A1EC6C-9376-438C-91D3-6DBAF17C6DF7}" srcOrd="2" destOrd="0" presId="urn:microsoft.com/office/officeart/2005/8/layout/hList7#1"/>
    <dgm:cxn modelId="{3838B76A-69EC-534F-A981-311CDBA47C58}" type="presParOf" srcId="{1E0D3532-F251-4F5C-BFC6-0D15B54CF2EB}" destId="{6D240373-F61F-467A-9489-BEDB71C5A2D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36690-C39B-44FF-9A65-4E0B42764924}" type="doc">
      <dgm:prSet loTypeId="urn:microsoft.com/office/officeart/2005/8/layout/hList2#1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3365AAD-3350-4C30-982F-980F73FCDFE6}">
      <dgm:prSet phldrT="[Text]"/>
      <dgm:spPr>
        <a:solidFill>
          <a:srgbClr val="F5AA2F"/>
        </a:solidFill>
      </dgm:spPr>
      <dgm:t>
        <a:bodyPr/>
        <a:lstStyle/>
        <a:p>
          <a:pPr algn="ctr"/>
          <a:r>
            <a:rPr lang="en-GB" b="0" dirty="0">
              <a:solidFill>
                <a:schemeClr val="bg1"/>
              </a:solidFill>
              <a:latin typeface="Futura Std Book" pitchFamily="34" charset="0"/>
            </a:rPr>
            <a:t>Collaborate</a:t>
          </a:r>
        </a:p>
      </dgm:t>
    </dgm:pt>
    <dgm:pt modelId="{2BA19671-2070-4766-9C03-D76A6535FB4E}" type="parTrans" cxnId="{935942F6-4FCE-4DF5-ACEF-49D5F97F65FE}">
      <dgm:prSet/>
      <dgm:spPr/>
      <dgm:t>
        <a:bodyPr/>
        <a:lstStyle/>
        <a:p>
          <a:endParaRPr lang="en-GB"/>
        </a:p>
      </dgm:t>
    </dgm:pt>
    <dgm:pt modelId="{DD384DC8-53D2-47B0-8E39-8DCACEC39110}" type="sibTrans" cxnId="{935942F6-4FCE-4DF5-ACEF-49D5F97F65FE}">
      <dgm:prSet/>
      <dgm:spPr>
        <a:solidFill>
          <a:schemeClr val="accent5"/>
        </a:solidFill>
      </dgm:spPr>
      <dgm:t>
        <a:bodyPr/>
        <a:lstStyle/>
        <a:p>
          <a:endParaRPr lang="en-GB"/>
        </a:p>
      </dgm:t>
    </dgm:pt>
    <dgm:pt modelId="{B537ABEF-6F05-406E-AE89-47F86508159D}">
      <dgm:prSet phldrT="[Text]" custT="1"/>
      <dgm:spPr>
        <a:solidFill>
          <a:srgbClr val="F5AA2F"/>
        </a:solidFill>
      </dgm:spPr>
      <dgm:t>
        <a:bodyPr/>
        <a:lstStyle/>
        <a:p>
          <a:pPr algn="l"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Group discussions</a:t>
          </a:r>
        </a:p>
      </dgm:t>
    </dgm:pt>
    <dgm:pt modelId="{175E265C-88A0-440C-8EA1-24AB5B7D6A9B}" type="parTrans" cxnId="{D110F66F-4ABD-4618-B1D1-647FA857754A}">
      <dgm:prSet/>
      <dgm:spPr/>
      <dgm:t>
        <a:bodyPr/>
        <a:lstStyle/>
        <a:p>
          <a:endParaRPr lang="en-GB"/>
        </a:p>
      </dgm:t>
    </dgm:pt>
    <dgm:pt modelId="{124ABB9D-C3A8-4B04-9E61-E02E63EC7CCF}" type="sibTrans" cxnId="{D110F66F-4ABD-4618-B1D1-647FA857754A}">
      <dgm:prSet/>
      <dgm:spPr/>
      <dgm:t>
        <a:bodyPr/>
        <a:lstStyle/>
        <a:p>
          <a:endParaRPr lang="en-GB"/>
        </a:p>
      </dgm:t>
    </dgm:pt>
    <dgm:pt modelId="{5D2EC042-AC11-40CD-B36E-0EBFF00FAD33}">
      <dgm:prSet phldrT="[Text]"/>
      <dgm:spPr>
        <a:solidFill>
          <a:srgbClr val="1978BE"/>
        </a:solidFill>
      </dgm:spPr>
      <dgm:t>
        <a:bodyPr/>
        <a:lstStyle/>
        <a:p>
          <a:pPr algn="ctr"/>
          <a:r>
            <a:rPr lang="en-GB" b="0" dirty="0">
              <a:solidFill>
                <a:schemeClr val="bg1"/>
              </a:solidFill>
              <a:latin typeface="Futura Std Book" pitchFamily="34" charset="0"/>
            </a:rPr>
            <a:t>Concentrate</a:t>
          </a:r>
        </a:p>
      </dgm:t>
    </dgm:pt>
    <dgm:pt modelId="{C7640BFF-BF45-4A30-8EAE-FA621F4A754E}" type="parTrans" cxnId="{0B6DC982-7386-4479-ABBE-3754EFBDE193}">
      <dgm:prSet/>
      <dgm:spPr/>
      <dgm:t>
        <a:bodyPr/>
        <a:lstStyle/>
        <a:p>
          <a:endParaRPr lang="en-GB"/>
        </a:p>
      </dgm:t>
    </dgm:pt>
    <dgm:pt modelId="{929DFD7C-FDDA-4BB1-825A-D1CF5AB53934}" type="sibTrans" cxnId="{0B6DC982-7386-4479-ABBE-3754EFBDE193}">
      <dgm:prSet/>
      <dgm:spPr>
        <a:solidFill>
          <a:schemeClr val="accent6"/>
        </a:solidFill>
      </dgm:spPr>
      <dgm:t>
        <a:bodyPr/>
        <a:lstStyle/>
        <a:p>
          <a:endParaRPr lang="en-GB"/>
        </a:p>
      </dgm:t>
    </dgm:pt>
    <dgm:pt modelId="{8CA54766-4139-4207-AF2D-1130517F4365}">
      <dgm:prSet phldrT="[Text]"/>
      <dgm:spPr>
        <a:solidFill>
          <a:srgbClr val="85C64A"/>
        </a:solidFill>
      </dgm:spPr>
      <dgm:t>
        <a:bodyPr/>
        <a:lstStyle/>
        <a:p>
          <a:pPr algn="ctr"/>
          <a:r>
            <a:rPr lang="en-GB" b="0" dirty="0">
              <a:solidFill>
                <a:schemeClr val="bg1"/>
              </a:solidFill>
            </a:rPr>
            <a:t>Contemplate</a:t>
          </a:r>
        </a:p>
      </dgm:t>
    </dgm:pt>
    <dgm:pt modelId="{9F70EA06-15CB-4AE1-944F-AC5EE7C3195D}" type="parTrans" cxnId="{E1B0752B-249F-4BEF-8C43-0F125A32C950}">
      <dgm:prSet/>
      <dgm:spPr/>
      <dgm:t>
        <a:bodyPr/>
        <a:lstStyle/>
        <a:p>
          <a:endParaRPr lang="en-GB"/>
        </a:p>
      </dgm:t>
    </dgm:pt>
    <dgm:pt modelId="{A71B817B-F37D-4A56-BD78-93A9625F2607}" type="sibTrans" cxnId="{E1B0752B-249F-4BEF-8C43-0F125A32C950}">
      <dgm:prSet/>
      <dgm:spPr/>
      <dgm:t>
        <a:bodyPr/>
        <a:lstStyle/>
        <a:p>
          <a:endParaRPr lang="en-GB"/>
        </a:p>
      </dgm:t>
    </dgm:pt>
    <dgm:pt modelId="{55ECC26C-D275-4053-8C77-721CA40F8510}">
      <dgm:prSet phldrT="[Text]" custT="1"/>
      <dgm:spPr>
        <a:solidFill>
          <a:srgbClr val="85C64A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Taking time out</a:t>
          </a:r>
        </a:p>
      </dgm:t>
    </dgm:pt>
    <dgm:pt modelId="{3CAFADCC-3DBE-4980-B0A9-B631FD062573}" type="parTrans" cxnId="{3FFCD957-ACCD-444C-9A89-58EF32F5D831}">
      <dgm:prSet/>
      <dgm:spPr/>
      <dgm:t>
        <a:bodyPr/>
        <a:lstStyle/>
        <a:p>
          <a:endParaRPr lang="en-GB"/>
        </a:p>
      </dgm:t>
    </dgm:pt>
    <dgm:pt modelId="{F45BBA6C-DF86-4396-B7E4-1184CD6D563F}" type="sibTrans" cxnId="{3FFCD957-ACCD-444C-9A89-58EF32F5D831}">
      <dgm:prSet/>
      <dgm:spPr/>
      <dgm:t>
        <a:bodyPr/>
        <a:lstStyle/>
        <a:p>
          <a:endParaRPr lang="en-GB"/>
        </a:p>
      </dgm:t>
    </dgm:pt>
    <dgm:pt modelId="{25360263-A821-4F92-85A9-31F59196CFD9}">
      <dgm:prSet phldrT="[Text]"/>
      <dgm:spPr>
        <a:solidFill>
          <a:srgbClr val="D71928"/>
        </a:solidFill>
      </dgm:spPr>
      <dgm:t>
        <a:bodyPr/>
        <a:lstStyle/>
        <a:p>
          <a:pPr algn="ctr"/>
          <a:r>
            <a:rPr lang="en-GB" b="0" dirty="0">
              <a:solidFill>
                <a:schemeClr val="bg1"/>
              </a:solidFill>
              <a:latin typeface="Futura Std Book" pitchFamily="34" charset="0"/>
            </a:rPr>
            <a:t>Communicate</a:t>
          </a:r>
        </a:p>
      </dgm:t>
    </dgm:pt>
    <dgm:pt modelId="{5D7B1417-7353-4EB1-8E70-6C943CADDFBC}" type="parTrans" cxnId="{DFE75284-68B4-4AEB-AA24-CD5412A483A9}">
      <dgm:prSet/>
      <dgm:spPr/>
      <dgm:t>
        <a:bodyPr/>
        <a:lstStyle/>
        <a:p>
          <a:endParaRPr lang="en-GB"/>
        </a:p>
      </dgm:t>
    </dgm:pt>
    <dgm:pt modelId="{458239F1-264F-43DC-B80A-EA9E7CFC9BEB}" type="sibTrans" cxnId="{DFE75284-68B4-4AEB-AA24-CD5412A483A9}">
      <dgm:prSet/>
      <dgm:spPr/>
      <dgm:t>
        <a:bodyPr/>
        <a:lstStyle/>
        <a:p>
          <a:endParaRPr lang="en-GB"/>
        </a:p>
      </dgm:t>
    </dgm:pt>
    <dgm:pt modelId="{9D349AF0-A81F-4DCA-BD85-433CD9C55CFA}">
      <dgm:prSet phldrT="[Text]" custT="1"/>
      <dgm:spPr>
        <a:solidFill>
          <a:srgbClr val="D71928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Mixture of face-to-face and virtual collaboration / communication</a:t>
          </a:r>
        </a:p>
      </dgm:t>
    </dgm:pt>
    <dgm:pt modelId="{EF4B95E4-8196-4C5D-A607-0F00752B8848}" type="parTrans" cxnId="{5DF16D5B-1F97-465C-AE5A-1B6FE8890DB7}">
      <dgm:prSet/>
      <dgm:spPr/>
      <dgm:t>
        <a:bodyPr/>
        <a:lstStyle/>
        <a:p>
          <a:endParaRPr lang="en-GB"/>
        </a:p>
      </dgm:t>
    </dgm:pt>
    <dgm:pt modelId="{D0F7AB65-5255-438B-852D-B478E6354498}" type="sibTrans" cxnId="{5DF16D5B-1F97-465C-AE5A-1B6FE8890DB7}">
      <dgm:prSet/>
      <dgm:spPr/>
      <dgm:t>
        <a:bodyPr/>
        <a:lstStyle/>
        <a:p>
          <a:endParaRPr lang="en-GB"/>
        </a:p>
      </dgm:t>
    </dgm:pt>
    <dgm:pt modelId="{57F30F13-8664-4A33-A51D-5B5E354DC8BD}">
      <dgm:prSet phldrT="[Text]" custT="1"/>
      <dgm:spPr>
        <a:solidFill>
          <a:srgbClr val="F5AA2F"/>
        </a:solidFill>
      </dgm:spPr>
      <dgm:t>
        <a:bodyPr/>
        <a:lstStyle/>
        <a:p>
          <a:pPr algn="l"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Brainstorming sessions</a:t>
          </a:r>
        </a:p>
      </dgm:t>
    </dgm:pt>
    <dgm:pt modelId="{500F3E52-0870-4E6B-B6AA-03C077FA0507}" type="parTrans" cxnId="{6EACBF85-61EF-4C17-B28C-5CE168B4F2C3}">
      <dgm:prSet/>
      <dgm:spPr/>
      <dgm:t>
        <a:bodyPr/>
        <a:lstStyle/>
        <a:p>
          <a:endParaRPr lang="en-GB"/>
        </a:p>
      </dgm:t>
    </dgm:pt>
    <dgm:pt modelId="{4EE16EFB-7A93-4223-8C40-ECC1ED63B46F}" type="sibTrans" cxnId="{6EACBF85-61EF-4C17-B28C-5CE168B4F2C3}">
      <dgm:prSet/>
      <dgm:spPr/>
      <dgm:t>
        <a:bodyPr/>
        <a:lstStyle/>
        <a:p>
          <a:endParaRPr lang="en-GB"/>
        </a:p>
      </dgm:t>
    </dgm:pt>
    <dgm:pt modelId="{2661F41C-573D-4E6D-A2A8-6C64E3B07CDD}">
      <dgm:prSet phldrT="[Text]" custT="1"/>
      <dgm:spPr>
        <a:solidFill>
          <a:srgbClr val="F5AA2F"/>
        </a:solidFill>
      </dgm:spPr>
      <dgm:t>
        <a:bodyPr/>
        <a:lstStyle/>
        <a:p>
          <a:pPr algn="l"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Formal meeting area</a:t>
          </a:r>
        </a:p>
      </dgm:t>
    </dgm:pt>
    <dgm:pt modelId="{0107C043-CD4B-4021-BCB0-7483D8BBF960}" type="parTrans" cxnId="{34989F38-7C21-487E-9D9D-C203A73D3E21}">
      <dgm:prSet/>
      <dgm:spPr/>
      <dgm:t>
        <a:bodyPr/>
        <a:lstStyle/>
        <a:p>
          <a:endParaRPr lang="en-GB"/>
        </a:p>
      </dgm:t>
    </dgm:pt>
    <dgm:pt modelId="{A6DD8059-5D6D-41DF-A922-58867616DC3A}" type="sibTrans" cxnId="{34989F38-7C21-487E-9D9D-C203A73D3E21}">
      <dgm:prSet/>
      <dgm:spPr/>
      <dgm:t>
        <a:bodyPr/>
        <a:lstStyle/>
        <a:p>
          <a:endParaRPr lang="en-GB"/>
        </a:p>
      </dgm:t>
    </dgm:pt>
    <dgm:pt modelId="{65490578-03B7-4E76-A47B-AD2C193AB03D}">
      <dgm:prSet phldrT="[Text]" custT="1"/>
      <dgm:spPr>
        <a:solidFill>
          <a:srgbClr val="F5AA2F"/>
        </a:solidFill>
      </dgm:spPr>
      <dgm:t>
        <a:bodyPr/>
        <a:lstStyle/>
        <a:p>
          <a:pPr algn="l"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Stimulating</a:t>
          </a:r>
        </a:p>
      </dgm:t>
    </dgm:pt>
    <dgm:pt modelId="{D9BD4814-3446-4CB7-9EB9-D345E7CDEDB5}" type="parTrans" cxnId="{4C86F5A2-AE9A-4B51-8141-CF0E34947ABD}">
      <dgm:prSet/>
      <dgm:spPr/>
      <dgm:t>
        <a:bodyPr/>
        <a:lstStyle/>
        <a:p>
          <a:endParaRPr lang="en-GB"/>
        </a:p>
      </dgm:t>
    </dgm:pt>
    <dgm:pt modelId="{B334FD29-40BA-4783-8EEF-882411E0EC73}" type="sibTrans" cxnId="{4C86F5A2-AE9A-4B51-8141-CF0E34947ABD}">
      <dgm:prSet/>
      <dgm:spPr/>
      <dgm:t>
        <a:bodyPr/>
        <a:lstStyle/>
        <a:p>
          <a:endParaRPr lang="en-GB"/>
        </a:p>
      </dgm:t>
    </dgm:pt>
    <dgm:pt modelId="{AAEA22CB-3519-45A0-8B0E-B1E041AA3D50}">
      <dgm:prSet phldrT="[Text]" custT="1"/>
      <dgm:spPr>
        <a:solidFill>
          <a:srgbClr val="85C64A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Comfortable</a:t>
          </a:r>
        </a:p>
      </dgm:t>
    </dgm:pt>
    <dgm:pt modelId="{785FCBBA-4D2C-4899-A1FB-815A65301E0D}" type="parTrans" cxnId="{64E4D516-541C-4877-A9FB-8ED281E8CDBB}">
      <dgm:prSet/>
      <dgm:spPr/>
      <dgm:t>
        <a:bodyPr/>
        <a:lstStyle/>
        <a:p>
          <a:endParaRPr lang="en-GB"/>
        </a:p>
      </dgm:t>
    </dgm:pt>
    <dgm:pt modelId="{563868A0-446A-405F-95D7-FD620F35DA92}" type="sibTrans" cxnId="{64E4D516-541C-4877-A9FB-8ED281E8CDBB}">
      <dgm:prSet/>
      <dgm:spPr/>
      <dgm:t>
        <a:bodyPr/>
        <a:lstStyle/>
        <a:p>
          <a:endParaRPr lang="en-GB"/>
        </a:p>
      </dgm:t>
    </dgm:pt>
    <dgm:pt modelId="{8D56D720-5A2D-4F5E-9556-EB1BA43AD9FE}">
      <dgm:prSet phldrT="[Text]" custT="1"/>
      <dgm:spPr>
        <a:solidFill>
          <a:srgbClr val="85C64A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Re-energizing</a:t>
          </a:r>
        </a:p>
      </dgm:t>
    </dgm:pt>
    <dgm:pt modelId="{3D6A8C18-816E-4CB3-B4F9-49D5BBFB9EF8}" type="parTrans" cxnId="{412EDAA7-E324-4D3D-BDA4-B2941DB69009}">
      <dgm:prSet/>
      <dgm:spPr/>
      <dgm:t>
        <a:bodyPr/>
        <a:lstStyle/>
        <a:p>
          <a:endParaRPr lang="en-GB"/>
        </a:p>
      </dgm:t>
    </dgm:pt>
    <dgm:pt modelId="{0B90FD9E-91DD-4201-871B-FC34A0DC04C5}" type="sibTrans" cxnId="{412EDAA7-E324-4D3D-BDA4-B2941DB69009}">
      <dgm:prSet/>
      <dgm:spPr/>
      <dgm:t>
        <a:bodyPr/>
        <a:lstStyle/>
        <a:p>
          <a:endParaRPr lang="en-GB"/>
        </a:p>
      </dgm:t>
    </dgm:pt>
    <dgm:pt modelId="{F4C725F4-7391-4428-B812-80F5D85FA1D8}">
      <dgm:prSet phldrT="[Text]" custT="1"/>
      <dgm:spPr>
        <a:solidFill>
          <a:srgbClr val="F5AA2F"/>
        </a:solidFill>
      </dgm:spPr>
      <dgm:t>
        <a:bodyPr/>
        <a:lstStyle/>
        <a:p>
          <a:pPr algn="l"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Presentations</a:t>
          </a:r>
        </a:p>
      </dgm:t>
    </dgm:pt>
    <dgm:pt modelId="{E749A487-15D3-4BBF-97F2-3CB7F1014D6D}" type="parTrans" cxnId="{50BDA73F-9658-4E7D-8140-F03B79AC0690}">
      <dgm:prSet/>
      <dgm:spPr/>
      <dgm:t>
        <a:bodyPr/>
        <a:lstStyle/>
        <a:p>
          <a:endParaRPr lang="en-GB"/>
        </a:p>
      </dgm:t>
    </dgm:pt>
    <dgm:pt modelId="{465B60EF-0DB2-48C2-AD4A-460E0B613C28}" type="sibTrans" cxnId="{50BDA73F-9658-4E7D-8140-F03B79AC0690}">
      <dgm:prSet/>
      <dgm:spPr/>
      <dgm:t>
        <a:bodyPr/>
        <a:lstStyle/>
        <a:p>
          <a:endParaRPr lang="en-GB"/>
        </a:p>
      </dgm:t>
    </dgm:pt>
    <dgm:pt modelId="{C070CA88-6BC9-41C2-AB6D-9873F2E81AD9}">
      <dgm:prSet phldrT="[Text]" custT="1"/>
      <dgm:spPr>
        <a:solidFill>
          <a:srgbClr val="F5AA2F"/>
        </a:solidFill>
      </dgm:spPr>
      <dgm:t>
        <a:bodyPr/>
        <a:lstStyle/>
        <a:p>
          <a:pPr algn="l"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Audio / video conferencing</a:t>
          </a:r>
        </a:p>
      </dgm:t>
    </dgm:pt>
    <dgm:pt modelId="{65257177-DF15-473F-8A5F-04C8230C2F74}" type="parTrans" cxnId="{2E4762EB-B746-40E4-AEC6-DB3100EBDA48}">
      <dgm:prSet/>
      <dgm:spPr/>
      <dgm:t>
        <a:bodyPr/>
        <a:lstStyle/>
        <a:p>
          <a:endParaRPr lang="en-GB"/>
        </a:p>
      </dgm:t>
    </dgm:pt>
    <dgm:pt modelId="{90E9A69C-D998-4FF7-9037-72D4AB62559B}" type="sibTrans" cxnId="{2E4762EB-B746-40E4-AEC6-DB3100EBDA48}">
      <dgm:prSet/>
      <dgm:spPr/>
      <dgm:t>
        <a:bodyPr/>
        <a:lstStyle/>
        <a:p>
          <a:endParaRPr lang="en-GB"/>
        </a:p>
      </dgm:t>
    </dgm:pt>
    <dgm:pt modelId="{741FC85D-6605-4940-BB1E-8BB3474F107C}">
      <dgm:prSet phldrT="[Text]" custT="1"/>
      <dgm:spPr>
        <a:solidFill>
          <a:srgbClr val="1978BE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Private</a:t>
          </a:r>
        </a:p>
      </dgm:t>
    </dgm:pt>
    <dgm:pt modelId="{456A19C0-C1F0-4E8B-BDC3-3FD9F8831264}" type="parTrans" cxnId="{456FE3CB-83B6-4986-8B5A-A8E9B75D72D8}">
      <dgm:prSet/>
      <dgm:spPr/>
      <dgm:t>
        <a:bodyPr/>
        <a:lstStyle/>
        <a:p>
          <a:endParaRPr lang="en-GB"/>
        </a:p>
      </dgm:t>
    </dgm:pt>
    <dgm:pt modelId="{6502E3E8-95D0-4E7E-96EB-B6BAA873C0BB}" type="sibTrans" cxnId="{456FE3CB-83B6-4986-8B5A-A8E9B75D72D8}">
      <dgm:prSet/>
      <dgm:spPr/>
      <dgm:t>
        <a:bodyPr/>
        <a:lstStyle/>
        <a:p>
          <a:endParaRPr lang="en-GB"/>
        </a:p>
      </dgm:t>
    </dgm:pt>
    <dgm:pt modelId="{9A0D9A12-37D8-4AE8-90C0-6D27F74ED62A}">
      <dgm:prSet phldrT="[Text]" custT="1"/>
      <dgm:spPr>
        <a:solidFill>
          <a:srgbClr val="D71928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Fixed or flexible desk space</a:t>
          </a:r>
        </a:p>
      </dgm:t>
    </dgm:pt>
    <dgm:pt modelId="{A8366580-458A-456D-BB2A-18DC910732C2}" type="parTrans" cxnId="{13A66184-2647-430F-A188-56AE738EE9E3}">
      <dgm:prSet/>
      <dgm:spPr/>
      <dgm:t>
        <a:bodyPr/>
        <a:lstStyle/>
        <a:p>
          <a:endParaRPr lang="en-GB"/>
        </a:p>
      </dgm:t>
    </dgm:pt>
    <dgm:pt modelId="{2717BBD6-E658-4876-8220-B6CDA30B93B6}" type="sibTrans" cxnId="{13A66184-2647-430F-A188-56AE738EE9E3}">
      <dgm:prSet/>
      <dgm:spPr/>
      <dgm:t>
        <a:bodyPr/>
        <a:lstStyle/>
        <a:p>
          <a:endParaRPr lang="en-GB"/>
        </a:p>
      </dgm:t>
    </dgm:pt>
    <dgm:pt modelId="{AD7A6631-4332-4F73-866C-3B5AE2C10363}">
      <dgm:prSet phldrT="[Text]" custT="1"/>
      <dgm:spPr>
        <a:solidFill>
          <a:srgbClr val="D71928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Superb acoustic shielding</a:t>
          </a:r>
        </a:p>
      </dgm:t>
    </dgm:pt>
    <dgm:pt modelId="{224A7BF3-0F01-4B22-8087-AD4F0EE197D1}" type="parTrans" cxnId="{4BAE1D9A-F178-4CA1-B209-AAA46E23BB94}">
      <dgm:prSet/>
      <dgm:spPr/>
      <dgm:t>
        <a:bodyPr/>
        <a:lstStyle/>
        <a:p>
          <a:endParaRPr lang="en-GB"/>
        </a:p>
      </dgm:t>
    </dgm:pt>
    <dgm:pt modelId="{98919CF2-A4AD-408F-B610-D0F60D2D1B5F}" type="sibTrans" cxnId="{4BAE1D9A-F178-4CA1-B209-AAA46E23BB94}">
      <dgm:prSet/>
      <dgm:spPr/>
      <dgm:t>
        <a:bodyPr/>
        <a:lstStyle/>
        <a:p>
          <a:endParaRPr lang="en-GB"/>
        </a:p>
      </dgm:t>
    </dgm:pt>
    <dgm:pt modelId="{484D5FE8-0DAB-4F4B-ADD0-9F039463BC58}">
      <dgm:prSet phldrT="[Text]" custT="1"/>
      <dgm:spPr>
        <a:solidFill>
          <a:srgbClr val="1978BE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Focused individual work</a:t>
          </a:r>
          <a:endParaRPr lang="en-GB" sz="1200" b="1" dirty="0">
            <a:latin typeface="Futura Std Book" pitchFamily="34" charset="0"/>
          </a:endParaRPr>
        </a:p>
      </dgm:t>
    </dgm:pt>
    <dgm:pt modelId="{C4A3C8C9-DA38-425E-9B50-B26DD0EF75C0}" type="parTrans" cxnId="{9C204251-4262-4B6E-A885-F7F44A1C11D9}">
      <dgm:prSet/>
      <dgm:spPr/>
      <dgm:t>
        <a:bodyPr/>
        <a:lstStyle/>
        <a:p>
          <a:endParaRPr lang="en-GB"/>
        </a:p>
      </dgm:t>
    </dgm:pt>
    <dgm:pt modelId="{0BABC6E4-28C2-4AA4-9574-BCBF15CDA6E3}" type="sibTrans" cxnId="{9C204251-4262-4B6E-A885-F7F44A1C11D9}">
      <dgm:prSet/>
      <dgm:spPr/>
      <dgm:t>
        <a:bodyPr/>
        <a:lstStyle/>
        <a:p>
          <a:endParaRPr lang="en-GB"/>
        </a:p>
      </dgm:t>
    </dgm:pt>
    <dgm:pt modelId="{E22BBAD0-756F-429F-AB0D-C5FD401A16C4}">
      <dgm:prSet phldrT="[Text]" custT="1"/>
      <dgm:spPr>
        <a:solidFill>
          <a:srgbClr val="1978BE"/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1200" dirty="0">
              <a:latin typeface="Futura Std Book" pitchFamily="34" charset="0"/>
            </a:rPr>
            <a:t>Quiet, enclosed space</a:t>
          </a:r>
          <a:endParaRPr lang="en-GB" sz="1200" b="1" dirty="0">
            <a:latin typeface="Futura Std Book" pitchFamily="34" charset="0"/>
          </a:endParaRPr>
        </a:p>
      </dgm:t>
    </dgm:pt>
    <dgm:pt modelId="{9DA4C703-81C2-40FF-84EB-9D4C9270A614}" type="parTrans" cxnId="{78F1FD80-FE22-4DE2-93D6-6CE154A44C40}">
      <dgm:prSet/>
      <dgm:spPr/>
      <dgm:t>
        <a:bodyPr/>
        <a:lstStyle/>
        <a:p>
          <a:endParaRPr lang="en-GB"/>
        </a:p>
      </dgm:t>
    </dgm:pt>
    <dgm:pt modelId="{131AA762-BC53-4DEB-8F7D-42F800980780}" type="sibTrans" cxnId="{78F1FD80-FE22-4DE2-93D6-6CE154A44C40}">
      <dgm:prSet/>
      <dgm:spPr/>
      <dgm:t>
        <a:bodyPr/>
        <a:lstStyle/>
        <a:p>
          <a:endParaRPr lang="en-GB"/>
        </a:p>
      </dgm:t>
    </dgm:pt>
    <dgm:pt modelId="{F8688506-596E-4712-ADA1-83BB05ABBE18}">
      <dgm:prSet phldrT="[Text]" custT="1"/>
      <dgm:spPr>
        <a:solidFill>
          <a:srgbClr val="1978BE"/>
        </a:solidFill>
      </dgm:spPr>
      <dgm:t>
        <a:bodyPr/>
        <a:lstStyle/>
        <a:p>
          <a:pPr>
            <a:spcAft>
              <a:spcPct val="15000"/>
            </a:spcAft>
          </a:pPr>
          <a:endParaRPr lang="en-GB" sz="1200" b="1" dirty="0"/>
        </a:p>
      </dgm:t>
    </dgm:pt>
    <dgm:pt modelId="{C03A25C7-FF22-47AA-89A6-C0CAF18A7A5E}" type="parTrans" cxnId="{BB45EC89-EF6C-4891-9975-6650BF6FF0F6}">
      <dgm:prSet/>
      <dgm:spPr/>
      <dgm:t>
        <a:bodyPr/>
        <a:lstStyle/>
        <a:p>
          <a:endParaRPr lang="en-GB"/>
        </a:p>
      </dgm:t>
    </dgm:pt>
    <dgm:pt modelId="{5DC26591-0DEC-486F-BFA4-9B4FBABE0503}" type="sibTrans" cxnId="{BB45EC89-EF6C-4891-9975-6650BF6FF0F6}">
      <dgm:prSet/>
      <dgm:spPr/>
      <dgm:t>
        <a:bodyPr/>
        <a:lstStyle/>
        <a:p>
          <a:endParaRPr lang="en-GB"/>
        </a:p>
      </dgm:t>
    </dgm:pt>
    <dgm:pt modelId="{4F002630-50E3-49C9-BD4A-D896537C53CD}">
      <dgm:prSet phldrT="[Text]" custT="1"/>
      <dgm:spPr>
        <a:solidFill>
          <a:srgbClr val="F5AA2F"/>
        </a:solidFill>
      </dgm:spPr>
      <dgm:t>
        <a:bodyPr/>
        <a:lstStyle/>
        <a:p>
          <a:pPr algn="l">
            <a:spcAft>
              <a:spcPts val="600"/>
            </a:spcAft>
          </a:pPr>
          <a:endParaRPr lang="en-GB" sz="1200" dirty="0">
            <a:latin typeface="Futura Std Book" pitchFamily="34" charset="0"/>
          </a:endParaRPr>
        </a:p>
      </dgm:t>
    </dgm:pt>
    <dgm:pt modelId="{08FE7E2B-73B3-4EE9-94C6-1D43FB368729}" type="parTrans" cxnId="{86AB686A-CC56-471F-9DF4-39EFE3DD47DB}">
      <dgm:prSet/>
      <dgm:spPr/>
      <dgm:t>
        <a:bodyPr/>
        <a:lstStyle/>
        <a:p>
          <a:endParaRPr lang="en-GB"/>
        </a:p>
      </dgm:t>
    </dgm:pt>
    <dgm:pt modelId="{C74A5A9B-556B-45D3-8BD8-96DA50FF153B}" type="sibTrans" cxnId="{86AB686A-CC56-471F-9DF4-39EFE3DD47DB}">
      <dgm:prSet/>
      <dgm:spPr/>
      <dgm:t>
        <a:bodyPr/>
        <a:lstStyle/>
        <a:p>
          <a:endParaRPr lang="en-GB"/>
        </a:p>
      </dgm:t>
    </dgm:pt>
    <dgm:pt modelId="{AE70B971-1485-4D16-B199-1B0EFDDEBA8F}">
      <dgm:prSet phldrT="[Text]" custT="1"/>
      <dgm:spPr>
        <a:solidFill>
          <a:srgbClr val="85C64A"/>
        </a:solidFill>
      </dgm:spPr>
      <dgm:t>
        <a:bodyPr/>
        <a:lstStyle/>
        <a:p>
          <a:pPr>
            <a:spcAft>
              <a:spcPct val="15000"/>
            </a:spcAft>
          </a:pPr>
          <a:endParaRPr lang="en-GB" sz="1200" dirty="0">
            <a:latin typeface="Futura Std Book" pitchFamily="34" charset="0"/>
          </a:endParaRPr>
        </a:p>
      </dgm:t>
    </dgm:pt>
    <dgm:pt modelId="{D5CDDF2D-83B7-4FBA-852E-64100B57CC34}" type="parTrans" cxnId="{687053A3-BC7E-474D-BC92-26925E4AC586}">
      <dgm:prSet/>
      <dgm:spPr/>
      <dgm:t>
        <a:bodyPr/>
        <a:lstStyle/>
        <a:p>
          <a:endParaRPr lang="en-GB"/>
        </a:p>
      </dgm:t>
    </dgm:pt>
    <dgm:pt modelId="{162A1B19-45FC-403C-9186-9396E2F4B202}" type="sibTrans" cxnId="{687053A3-BC7E-474D-BC92-26925E4AC586}">
      <dgm:prSet/>
      <dgm:spPr/>
      <dgm:t>
        <a:bodyPr/>
        <a:lstStyle/>
        <a:p>
          <a:endParaRPr lang="en-GB"/>
        </a:p>
      </dgm:t>
    </dgm:pt>
    <dgm:pt modelId="{DBF292DA-F0E9-4181-A1B0-A9D33212CAAC}">
      <dgm:prSet phldrT="[Text]" custT="1"/>
      <dgm:spPr>
        <a:solidFill>
          <a:srgbClr val="D71928"/>
        </a:solidFill>
      </dgm:spPr>
      <dgm:t>
        <a:bodyPr/>
        <a:lstStyle/>
        <a:p>
          <a:pPr>
            <a:spcAft>
              <a:spcPts val="600"/>
            </a:spcAft>
          </a:pPr>
          <a:endParaRPr lang="en-GB" sz="1200" dirty="0">
            <a:latin typeface="Futura Std Book" pitchFamily="34" charset="0"/>
          </a:endParaRPr>
        </a:p>
      </dgm:t>
    </dgm:pt>
    <dgm:pt modelId="{6F6BD10E-15F1-4EDD-BAF2-AE7AF86875FA}" type="parTrans" cxnId="{5BDFBF9E-D4A0-4F09-BED8-0D5E7ECCA9B9}">
      <dgm:prSet/>
      <dgm:spPr/>
      <dgm:t>
        <a:bodyPr/>
        <a:lstStyle/>
        <a:p>
          <a:endParaRPr lang="en-GB"/>
        </a:p>
      </dgm:t>
    </dgm:pt>
    <dgm:pt modelId="{28C8CF14-DC52-4364-BF8E-9F0835FE5CCA}" type="sibTrans" cxnId="{5BDFBF9E-D4A0-4F09-BED8-0D5E7ECCA9B9}">
      <dgm:prSet/>
      <dgm:spPr/>
      <dgm:t>
        <a:bodyPr/>
        <a:lstStyle/>
        <a:p>
          <a:endParaRPr lang="en-GB"/>
        </a:p>
      </dgm:t>
    </dgm:pt>
    <dgm:pt modelId="{D93C4C60-4446-481B-ACDA-37BB018ADD61}" type="pres">
      <dgm:prSet presAssocID="{2B436690-C39B-44FF-9A65-4E0B42764924}" presName="linearFlow" presStyleCnt="0">
        <dgm:presLayoutVars>
          <dgm:dir/>
          <dgm:animLvl val="lvl"/>
          <dgm:resizeHandles/>
        </dgm:presLayoutVars>
      </dgm:prSet>
      <dgm:spPr/>
    </dgm:pt>
    <dgm:pt modelId="{82BC1D2C-D36A-4575-84DB-41CA03245042}" type="pres">
      <dgm:prSet presAssocID="{5D2EC042-AC11-40CD-B36E-0EBFF00FAD33}" presName="compositeNode" presStyleCnt="0">
        <dgm:presLayoutVars>
          <dgm:bulletEnabled val="1"/>
        </dgm:presLayoutVars>
      </dgm:prSet>
      <dgm:spPr/>
    </dgm:pt>
    <dgm:pt modelId="{ED2329A4-6E44-47B4-8F17-DD68C3902FF0}" type="pres">
      <dgm:prSet presAssocID="{5D2EC042-AC11-40CD-B36E-0EBFF00FAD33}" presName="image" presStyleLbl="fgImgPlace1" presStyleIdx="0" presStyleCnt="4" custLinFactX="9936" custLinFactNeighborX="100000" custLinFactNeighborY="-163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77EF3D0-66F3-4252-B377-73D9C597DFCF}" type="pres">
      <dgm:prSet presAssocID="{5D2EC042-AC11-40CD-B36E-0EBFF00FAD33}" presName="childNode" presStyleLbl="node1" presStyleIdx="0" presStyleCnt="4" custScaleY="87000">
        <dgm:presLayoutVars>
          <dgm:bulletEnabled val="1"/>
        </dgm:presLayoutVars>
      </dgm:prSet>
      <dgm:spPr/>
    </dgm:pt>
    <dgm:pt modelId="{8A9FFFE8-3C8A-4CB2-838D-DC31D3E88BA2}" type="pres">
      <dgm:prSet presAssocID="{5D2EC042-AC11-40CD-B36E-0EBFF00FAD33}" presName="parentNode" presStyleLbl="revTx" presStyleIdx="0" presStyleCnt="4" custScaleX="110308" custScaleY="85067" custLinFactNeighborY="895">
        <dgm:presLayoutVars>
          <dgm:chMax val="0"/>
          <dgm:bulletEnabled val="1"/>
        </dgm:presLayoutVars>
      </dgm:prSet>
      <dgm:spPr/>
    </dgm:pt>
    <dgm:pt modelId="{DC3473DC-FA74-4E64-B180-AD2DCA615C3F}" type="pres">
      <dgm:prSet presAssocID="{929DFD7C-FDDA-4BB1-825A-D1CF5AB53934}" presName="sibTrans" presStyleCnt="0"/>
      <dgm:spPr/>
    </dgm:pt>
    <dgm:pt modelId="{925A9A5E-8947-43AF-AAF3-9B50071AE648}" type="pres">
      <dgm:prSet presAssocID="{43365AAD-3350-4C30-982F-980F73FCDFE6}" presName="compositeNode" presStyleCnt="0">
        <dgm:presLayoutVars>
          <dgm:bulletEnabled val="1"/>
        </dgm:presLayoutVars>
      </dgm:prSet>
      <dgm:spPr/>
    </dgm:pt>
    <dgm:pt modelId="{0FB65B99-A74C-46FB-8F3D-10B30189C629}" type="pres">
      <dgm:prSet presAssocID="{43365AAD-3350-4C30-982F-980F73FCDFE6}" presName="image" presStyleLbl="fgImgPlace1" presStyleIdx="1" presStyleCnt="4" custLinFactNeighborX="84868" custLinFactNeighborY="-163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79B22D4-5DDF-43AB-B904-9A907299E0D2}" type="pres">
      <dgm:prSet presAssocID="{43365AAD-3350-4C30-982F-980F73FCDFE6}" presName="childNode" presStyleLbl="node1" presStyleIdx="1" presStyleCnt="4" custScaleY="87000">
        <dgm:presLayoutVars>
          <dgm:bulletEnabled val="1"/>
        </dgm:presLayoutVars>
      </dgm:prSet>
      <dgm:spPr/>
    </dgm:pt>
    <dgm:pt modelId="{05C0D001-94C6-4FAB-9614-AF50851DE326}" type="pres">
      <dgm:prSet presAssocID="{43365AAD-3350-4C30-982F-980F73FCDFE6}" presName="parentNode" presStyleLbl="revTx" presStyleIdx="1" presStyleCnt="4" custScaleX="174474" custScaleY="86857">
        <dgm:presLayoutVars>
          <dgm:chMax val="0"/>
          <dgm:bulletEnabled val="1"/>
        </dgm:presLayoutVars>
      </dgm:prSet>
      <dgm:spPr/>
    </dgm:pt>
    <dgm:pt modelId="{0BB75646-DF6B-40B8-A310-B64F39CC7D10}" type="pres">
      <dgm:prSet presAssocID="{DD384DC8-53D2-47B0-8E39-8DCACEC39110}" presName="sibTrans" presStyleCnt="0"/>
      <dgm:spPr/>
    </dgm:pt>
    <dgm:pt modelId="{2CE11B20-8ADB-44B9-8FE6-A0C2E3919A14}" type="pres">
      <dgm:prSet presAssocID="{8CA54766-4139-4207-AF2D-1130517F4365}" presName="compositeNode" presStyleCnt="0">
        <dgm:presLayoutVars>
          <dgm:bulletEnabled val="1"/>
        </dgm:presLayoutVars>
      </dgm:prSet>
      <dgm:spPr/>
    </dgm:pt>
    <dgm:pt modelId="{99546A53-E30C-425E-B225-7596EA622670}" type="pres">
      <dgm:prSet presAssocID="{8CA54766-4139-4207-AF2D-1130517F4365}" presName="image" presStyleLbl="fgImgPlace1" presStyleIdx="2" presStyleCnt="4" custLinFactNeighborX="71819" custLinFactNeighborY="-163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1006219-A2A9-4D3B-AF56-61044F6260D6}" type="pres">
      <dgm:prSet presAssocID="{8CA54766-4139-4207-AF2D-1130517F4365}" presName="childNode" presStyleLbl="node1" presStyleIdx="2" presStyleCnt="4" custScaleY="87000">
        <dgm:presLayoutVars>
          <dgm:bulletEnabled val="1"/>
        </dgm:presLayoutVars>
      </dgm:prSet>
      <dgm:spPr/>
    </dgm:pt>
    <dgm:pt modelId="{E541DC37-4F3E-4AB5-8D0E-871F172F9C83}" type="pres">
      <dgm:prSet presAssocID="{8CA54766-4139-4207-AF2D-1130517F4365}" presName="parentNode" presStyleLbl="revTx" presStyleIdx="2" presStyleCnt="4" custScaleX="126402" custScaleY="86857">
        <dgm:presLayoutVars>
          <dgm:chMax val="0"/>
          <dgm:bulletEnabled val="1"/>
        </dgm:presLayoutVars>
      </dgm:prSet>
      <dgm:spPr/>
    </dgm:pt>
    <dgm:pt modelId="{DB4BE22B-464E-4177-9E4F-8F9F4C8EF8D8}" type="pres">
      <dgm:prSet presAssocID="{A71B817B-F37D-4A56-BD78-93A9625F2607}" presName="sibTrans" presStyleCnt="0"/>
      <dgm:spPr/>
    </dgm:pt>
    <dgm:pt modelId="{3409DDD8-76BA-43CD-AF19-68D07219E47D}" type="pres">
      <dgm:prSet presAssocID="{25360263-A821-4F92-85A9-31F59196CFD9}" presName="compositeNode" presStyleCnt="0">
        <dgm:presLayoutVars>
          <dgm:bulletEnabled val="1"/>
        </dgm:presLayoutVars>
      </dgm:prSet>
      <dgm:spPr/>
    </dgm:pt>
    <dgm:pt modelId="{6B7BFB2D-6045-49DC-969B-287C114EC2E3}" type="pres">
      <dgm:prSet presAssocID="{25360263-A821-4F92-85A9-31F59196CFD9}" presName="image" presStyleLbl="fgImgPlace1" presStyleIdx="3" presStyleCnt="4" custLinFactNeighborX="80136" custLinFactNeighborY="-163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01E2CD2-00DD-45E6-B4F8-CD5F4D584B66}" type="pres">
      <dgm:prSet presAssocID="{25360263-A821-4F92-85A9-31F59196CFD9}" presName="childNode" presStyleLbl="node1" presStyleIdx="3" presStyleCnt="4" custScaleX="102297" custScaleY="87000">
        <dgm:presLayoutVars>
          <dgm:bulletEnabled val="1"/>
        </dgm:presLayoutVars>
      </dgm:prSet>
      <dgm:spPr/>
    </dgm:pt>
    <dgm:pt modelId="{C59E1174-9D79-41B0-BD8E-BFC39F811C66}" type="pres">
      <dgm:prSet presAssocID="{25360263-A821-4F92-85A9-31F59196CFD9}" presName="parentNode" presStyleLbl="revTx" presStyleIdx="3" presStyleCnt="4" custScaleX="71225" custScaleY="86882">
        <dgm:presLayoutVars>
          <dgm:chMax val="0"/>
          <dgm:bulletEnabled val="1"/>
        </dgm:presLayoutVars>
      </dgm:prSet>
      <dgm:spPr/>
    </dgm:pt>
  </dgm:ptLst>
  <dgm:cxnLst>
    <dgm:cxn modelId="{8EC2C832-5240-5F42-AB73-8ACE85ED485B}" type="presOf" srcId="{9D349AF0-A81F-4DCA-BD85-433CD9C55CFA}" destId="{A01E2CD2-00DD-45E6-B4F8-CD5F4D584B66}" srcOrd="0" destOrd="1" presId="urn:microsoft.com/office/officeart/2005/8/layout/hList2#1"/>
    <dgm:cxn modelId="{5F5D9A11-21E6-E34B-9386-862833505FDB}" type="presOf" srcId="{55ECC26C-D275-4053-8C77-721CA40F8510}" destId="{E1006219-A2A9-4D3B-AF56-61044F6260D6}" srcOrd="0" destOrd="1" presId="urn:microsoft.com/office/officeart/2005/8/layout/hList2#1"/>
    <dgm:cxn modelId="{13A66184-2647-430F-A188-56AE738EE9E3}" srcId="{25360263-A821-4F92-85A9-31F59196CFD9}" destId="{9A0D9A12-37D8-4AE8-90C0-6D27F74ED62A}" srcOrd="3" destOrd="0" parTransId="{A8366580-458A-456D-BB2A-18DC910732C2}" sibTransId="{2717BBD6-E658-4876-8220-B6CDA30B93B6}"/>
    <dgm:cxn modelId="{26747B79-DB39-7944-8727-37DE19546666}" type="presOf" srcId="{65490578-03B7-4E76-A47B-AD2C193AB03D}" destId="{A79B22D4-5DDF-43AB-B904-9A907299E0D2}" srcOrd="0" destOrd="6" presId="urn:microsoft.com/office/officeart/2005/8/layout/hList2#1"/>
    <dgm:cxn modelId="{876615CA-783B-6F4F-A83E-9EB19766C93A}" type="presOf" srcId="{F8688506-596E-4712-ADA1-83BB05ABBE18}" destId="{877EF3D0-66F3-4252-B377-73D9C597DFCF}" srcOrd="0" destOrd="0" presId="urn:microsoft.com/office/officeart/2005/8/layout/hList2#1"/>
    <dgm:cxn modelId="{0B6DC982-7386-4479-ABBE-3754EFBDE193}" srcId="{2B436690-C39B-44FF-9A65-4E0B42764924}" destId="{5D2EC042-AC11-40CD-B36E-0EBFF00FAD33}" srcOrd="0" destOrd="0" parTransId="{C7640BFF-BF45-4A30-8EAE-FA621F4A754E}" sibTransId="{929DFD7C-FDDA-4BB1-825A-D1CF5AB53934}"/>
    <dgm:cxn modelId="{86AB686A-CC56-471F-9DF4-39EFE3DD47DB}" srcId="{43365AAD-3350-4C30-982F-980F73FCDFE6}" destId="{4F002630-50E3-49C9-BD4A-D896537C53CD}" srcOrd="0" destOrd="0" parTransId="{08FE7E2B-73B3-4EE9-94C6-1D43FB368729}" sibTransId="{C74A5A9B-556B-45D3-8BD8-96DA50FF153B}"/>
    <dgm:cxn modelId="{78F1FD80-FE22-4DE2-93D6-6CE154A44C40}" srcId="{5D2EC042-AC11-40CD-B36E-0EBFF00FAD33}" destId="{E22BBAD0-756F-429F-AB0D-C5FD401A16C4}" srcOrd="2" destOrd="0" parTransId="{9DA4C703-81C2-40FF-84EB-9D4C9270A614}" sibTransId="{131AA762-BC53-4DEB-8F7D-42F800980780}"/>
    <dgm:cxn modelId="{2E4762EB-B746-40E4-AEC6-DB3100EBDA48}" srcId="{43365AAD-3350-4C30-982F-980F73FCDFE6}" destId="{C070CA88-6BC9-41C2-AB6D-9873F2E81AD9}" srcOrd="3" destOrd="0" parTransId="{65257177-DF15-473F-8A5F-04C8230C2F74}" sibTransId="{90E9A69C-D998-4FF7-9037-72D4AB62559B}"/>
    <dgm:cxn modelId="{687053A3-BC7E-474D-BC92-26925E4AC586}" srcId="{8CA54766-4139-4207-AF2D-1130517F4365}" destId="{AE70B971-1485-4D16-B199-1B0EFDDEBA8F}" srcOrd="0" destOrd="0" parTransId="{D5CDDF2D-83B7-4FBA-852E-64100B57CC34}" sibTransId="{162A1B19-45FC-403C-9186-9396E2F4B202}"/>
    <dgm:cxn modelId="{935942F6-4FCE-4DF5-ACEF-49D5F97F65FE}" srcId="{2B436690-C39B-44FF-9A65-4E0B42764924}" destId="{43365AAD-3350-4C30-982F-980F73FCDFE6}" srcOrd="1" destOrd="0" parTransId="{2BA19671-2070-4766-9C03-D76A6535FB4E}" sibTransId="{DD384DC8-53D2-47B0-8E39-8DCACEC39110}"/>
    <dgm:cxn modelId="{7E766B2A-427D-6948-B9BE-7718F5002295}" type="presOf" srcId="{F4C725F4-7391-4428-B812-80F5D85FA1D8}" destId="{A79B22D4-5DDF-43AB-B904-9A907299E0D2}" srcOrd="0" destOrd="2" presId="urn:microsoft.com/office/officeart/2005/8/layout/hList2#1"/>
    <dgm:cxn modelId="{2D4541E9-CEC5-7846-B620-FC104BD85B0C}" type="presOf" srcId="{C070CA88-6BC9-41C2-AB6D-9873F2E81AD9}" destId="{A79B22D4-5DDF-43AB-B904-9A907299E0D2}" srcOrd="0" destOrd="3" presId="urn:microsoft.com/office/officeart/2005/8/layout/hList2#1"/>
    <dgm:cxn modelId="{D787B48C-CF08-B84F-BDCB-BD2D87364F29}" type="presOf" srcId="{8CA54766-4139-4207-AF2D-1130517F4365}" destId="{E541DC37-4F3E-4AB5-8D0E-871F172F9C83}" srcOrd="0" destOrd="0" presId="urn:microsoft.com/office/officeart/2005/8/layout/hList2#1"/>
    <dgm:cxn modelId="{4BAE1D9A-F178-4CA1-B209-AAA46E23BB94}" srcId="{25360263-A821-4F92-85A9-31F59196CFD9}" destId="{AD7A6631-4332-4F73-866C-3B5AE2C10363}" srcOrd="2" destOrd="0" parTransId="{224A7BF3-0F01-4B22-8087-AD4F0EE197D1}" sibTransId="{98919CF2-A4AD-408F-B610-D0F60D2D1B5F}"/>
    <dgm:cxn modelId="{50BDA73F-9658-4E7D-8140-F03B79AC0690}" srcId="{43365AAD-3350-4C30-982F-980F73FCDFE6}" destId="{F4C725F4-7391-4428-B812-80F5D85FA1D8}" srcOrd="2" destOrd="0" parTransId="{E749A487-15D3-4BBF-97F2-3CB7F1014D6D}" sibTransId="{465B60EF-0DB2-48C2-AD4A-460E0B613C28}"/>
    <dgm:cxn modelId="{C02F119F-1D2C-A54F-A0D4-E39BB25F0E2D}" type="presOf" srcId="{2661F41C-573D-4E6D-A2A8-6C64E3B07CDD}" destId="{A79B22D4-5DDF-43AB-B904-9A907299E0D2}" srcOrd="0" destOrd="5" presId="urn:microsoft.com/office/officeart/2005/8/layout/hList2#1"/>
    <dgm:cxn modelId="{8ECE5FDE-B0E4-1744-89F4-1EECA6DF2536}" type="presOf" srcId="{AD7A6631-4332-4F73-866C-3B5AE2C10363}" destId="{A01E2CD2-00DD-45E6-B4F8-CD5F4D584B66}" srcOrd="0" destOrd="2" presId="urn:microsoft.com/office/officeart/2005/8/layout/hList2#1"/>
    <dgm:cxn modelId="{14D0B49F-C671-584E-883F-F0989A1E4185}" type="presOf" srcId="{9A0D9A12-37D8-4AE8-90C0-6D27F74ED62A}" destId="{A01E2CD2-00DD-45E6-B4F8-CD5F4D584B66}" srcOrd="0" destOrd="3" presId="urn:microsoft.com/office/officeart/2005/8/layout/hList2#1"/>
    <dgm:cxn modelId="{456FE3CB-83B6-4986-8B5A-A8E9B75D72D8}" srcId="{5D2EC042-AC11-40CD-B36E-0EBFF00FAD33}" destId="{741FC85D-6605-4940-BB1E-8BB3474F107C}" srcOrd="3" destOrd="0" parTransId="{456A19C0-C1F0-4E8B-BDC3-3FD9F8831264}" sibTransId="{6502E3E8-95D0-4E7E-96EB-B6BAA873C0BB}"/>
    <dgm:cxn modelId="{4C86F5A2-AE9A-4B51-8141-CF0E34947ABD}" srcId="{43365AAD-3350-4C30-982F-980F73FCDFE6}" destId="{65490578-03B7-4E76-A47B-AD2C193AB03D}" srcOrd="6" destOrd="0" parTransId="{D9BD4814-3446-4CB7-9EB9-D345E7CDEDB5}" sibTransId="{B334FD29-40BA-4783-8EEF-882411E0EC73}"/>
    <dgm:cxn modelId="{412EDAA7-E324-4D3D-BDA4-B2941DB69009}" srcId="{8CA54766-4139-4207-AF2D-1130517F4365}" destId="{8D56D720-5A2D-4F5E-9556-EB1BA43AD9FE}" srcOrd="3" destOrd="0" parTransId="{3D6A8C18-816E-4CB3-B4F9-49D5BBFB9EF8}" sibTransId="{0B90FD9E-91DD-4201-871B-FC34A0DC04C5}"/>
    <dgm:cxn modelId="{6C650D93-A58C-F141-9EEC-B9C69A5FF41D}" type="presOf" srcId="{8D56D720-5A2D-4F5E-9556-EB1BA43AD9FE}" destId="{E1006219-A2A9-4D3B-AF56-61044F6260D6}" srcOrd="0" destOrd="3" presId="urn:microsoft.com/office/officeart/2005/8/layout/hList2#1"/>
    <dgm:cxn modelId="{5DF16D5B-1F97-465C-AE5A-1B6FE8890DB7}" srcId="{25360263-A821-4F92-85A9-31F59196CFD9}" destId="{9D349AF0-A81F-4DCA-BD85-433CD9C55CFA}" srcOrd="1" destOrd="0" parTransId="{EF4B95E4-8196-4C5D-A607-0F00752B8848}" sibTransId="{D0F7AB65-5255-438B-852D-B478E6354498}"/>
    <dgm:cxn modelId="{C1536DA1-BC44-B44E-A56C-9298B1B8ABD5}" type="presOf" srcId="{4F002630-50E3-49C9-BD4A-D896537C53CD}" destId="{A79B22D4-5DDF-43AB-B904-9A907299E0D2}" srcOrd="0" destOrd="0" presId="urn:microsoft.com/office/officeart/2005/8/layout/hList2#1"/>
    <dgm:cxn modelId="{DFE75284-68B4-4AEB-AA24-CD5412A483A9}" srcId="{2B436690-C39B-44FF-9A65-4E0B42764924}" destId="{25360263-A821-4F92-85A9-31F59196CFD9}" srcOrd="3" destOrd="0" parTransId="{5D7B1417-7353-4EB1-8E70-6C943CADDFBC}" sibTransId="{458239F1-264F-43DC-B80A-EA9E7CFC9BEB}"/>
    <dgm:cxn modelId="{504F15D9-35AC-154D-98BD-8C0DAD39985C}" type="presOf" srcId="{B537ABEF-6F05-406E-AE89-47F86508159D}" destId="{A79B22D4-5DDF-43AB-B904-9A907299E0D2}" srcOrd="0" destOrd="1" presId="urn:microsoft.com/office/officeart/2005/8/layout/hList2#1"/>
    <dgm:cxn modelId="{F208C436-378D-F14D-83BC-6678677026B2}" type="presOf" srcId="{484D5FE8-0DAB-4F4B-ADD0-9F039463BC58}" destId="{877EF3D0-66F3-4252-B377-73D9C597DFCF}" srcOrd="0" destOrd="1" presId="urn:microsoft.com/office/officeart/2005/8/layout/hList2#1"/>
    <dgm:cxn modelId="{A1095D5B-D27F-6C4C-9EBD-061915122F4C}" type="presOf" srcId="{5D2EC042-AC11-40CD-B36E-0EBFF00FAD33}" destId="{8A9FFFE8-3C8A-4CB2-838D-DC31D3E88BA2}" srcOrd="0" destOrd="0" presId="urn:microsoft.com/office/officeart/2005/8/layout/hList2#1"/>
    <dgm:cxn modelId="{F56FE5D6-8D1F-414C-87EC-112C74E55989}" type="presOf" srcId="{2B436690-C39B-44FF-9A65-4E0B42764924}" destId="{D93C4C60-4446-481B-ACDA-37BB018ADD61}" srcOrd="0" destOrd="0" presId="urn:microsoft.com/office/officeart/2005/8/layout/hList2#1"/>
    <dgm:cxn modelId="{47D9725E-583E-D942-B011-1538BF15F140}" type="presOf" srcId="{25360263-A821-4F92-85A9-31F59196CFD9}" destId="{C59E1174-9D79-41B0-BD8E-BFC39F811C66}" srcOrd="0" destOrd="0" presId="urn:microsoft.com/office/officeart/2005/8/layout/hList2#1"/>
    <dgm:cxn modelId="{BB45EC89-EF6C-4891-9975-6650BF6FF0F6}" srcId="{5D2EC042-AC11-40CD-B36E-0EBFF00FAD33}" destId="{F8688506-596E-4712-ADA1-83BB05ABBE18}" srcOrd="0" destOrd="0" parTransId="{C03A25C7-FF22-47AA-89A6-C0CAF18A7A5E}" sibTransId="{5DC26591-0DEC-486F-BFA4-9B4FBABE0503}"/>
    <dgm:cxn modelId="{2B3FB700-6234-9C41-BD4E-39A81FCA189A}" type="presOf" srcId="{AE70B971-1485-4D16-B199-1B0EFDDEBA8F}" destId="{E1006219-A2A9-4D3B-AF56-61044F6260D6}" srcOrd="0" destOrd="0" presId="urn:microsoft.com/office/officeart/2005/8/layout/hList2#1"/>
    <dgm:cxn modelId="{64E4D516-541C-4877-A9FB-8ED281E8CDBB}" srcId="{8CA54766-4139-4207-AF2D-1130517F4365}" destId="{AAEA22CB-3519-45A0-8B0E-B1E041AA3D50}" srcOrd="2" destOrd="0" parTransId="{785FCBBA-4D2C-4899-A1FB-815A65301E0D}" sibTransId="{563868A0-446A-405F-95D7-FD620F35DA92}"/>
    <dgm:cxn modelId="{2FD42920-7BD5-CE41-9DC1-9DA52E85FF9E}" type="presOf" srcId="{741FC85D-6605-4940-BB1E-8BB3474F107C}" destId="{877EF3D0-66F3-4252-B377-73D9C597DFCF}" srcOrd="0" destOrd="3" presId="urn:microsoft.com/office/officeart/2005/8/layout/hList2#1"/>
    <dgm:cxn modelId="{5BDFBF9E-D4A0-4F09-BED8-0D5E7ECCA9B9}" srcId="{25360263-A821-4F92-85A9-31F59196CFD9}" destId="{DBF292DA-F0E9-4181-A1B0-A9D33212CAAC}" srcOrd="0" destOrd="0" parTransId="{6F6BD10E-15F1-4EDD-BAF2-AE7AF86875FA}" sibTransId="{28C8CF14-DC52-4364-BF8E-9F0835FE5CCA}"/>
    <dgm:cxn modelId="{6EACBF85-61EF-4C17-B28C-5CE168B4F2C3}" srcId="{43365AAD-3350-4C30-982F-980F73FCDFE6}" destId="{57F30F13-8664-4A33-A51D-5B5E354DC8BD}" srcOrd="4" destOrd="0" parTransId="{500F3E52-0870-4E6B-B6AA-03C077FA0507}" sibTransId="{4EE16EFB-7A93-4223-8C40-ECC1ED63B46F}"/>
    <dgm:cxn modelId="{E1B0752B-249F-4BEF-8C43-0F125A32C950}" srcId="{2B436690-C39B-44FF-9A65-4E0B42764924}" destId="{8CA54766-4139-4207-AF2D-1130517F4365}" srcOrd="2" destOrd="0" parTransId="{9F70EA06-15CB-4AE1-944F-AC5EE7C3195D}" sibTransId="{A71B817B-F37D-4A56-BD78-93A9625F2607}"/>
    <dgm:cxn modelId="{24400835-A3E4-AC4A-89FD-6DE155EF9057}" type="presOf" srcId="{E22BBAD0-756F-429F-AB0D-C5FD401A16C4}" destId="{877EF3D0-66F3-4252-B377-73D9C597DFCF}" srcOrd="0" destOrd="2" presId="urn:microsoft.com/office/officeart/2005/8/layout/hList2#1"/>
    <dgm:cxn modelId="{57BD4A84-0BB6-4E48-8FA1-EB30A36542FF}" type="presOf" srcId="{57F30F13-8664-4A33-A51D-5B5E354DC8BD}" destId="{A79B22D4-5DDF-43AB-B904-9A907299E0D2}" srcOrd="0" destOrd="4" presId="urn:microsoft.com/office/officeart/2005/8/layout/hList2#1"/>
    <dgm:cxn modelId="{3FFCD957-ACCD-444C-9A89-58EF32F5D831}" srcId="{8CA54766-4139-4207-AF2D-1130517F4365}" destId="{55ECC26C-D275-4053-8C77-721CA40F8510}" srcOrd="1" destOrd="0" parTransId="{3CAFADCC-3DBE-4980-B0A9-B631FD062573}" sibTransId="{F45BBA6C-DF86-4396-B7E4-1184CD6D563F}"/>
    <dgm:cxn modelId="{3FED487C-EC56-7A4D-B011-793BE8E93D66}" type="presOf" srcId="{AAEA22CB-3519-45A0-8B0E-B1E041AA3D50}" destId="{E1006219-A2A9-4D3B-AF56-61044F6260D6}" srcOrd="0" destOrd="2" presId="urn:microsoft.com/office/officeart/2005/8/layout/hList2#1"/>
    <dgm:cxn modelId="{189A90B4-18CB-1D47-82EB-2D81476B1D63}" type="presOf" srcId="{DBF292DA-F0E9-4181-A1B0-A9D33212CAAC}" destId="{A01E2CD2-00DD-45E6-B4F8-CD5F4D584B66}" srcOrd="0" destOrd="0" presId="urn:microsoft.com/office/officeart/2005/8/layout/hList2#1"/>
    <dgm:cxn modelId="{9C204251-4262-4B6E-A885-F7F44A1C11D9}" srcId="{5D2EC042-AC11-40CD-B36E-0EBFF00FAD33}" destId="{484D5FE8-0DAB-4F4B-ADD0-9F039463BC58}" srcOrd="1" destOrd="0" parTransId="{C4A3C8C9-DA38-425E-9B50-B26DD0EF75C0}" sibTransId="{0BABC6E4-28C2-4AA4-9574-BCBF15CDA6E3}"/>
    <dgm:cxn modelId="{BF74218E-6D67-8449-840A-4C7E8676A030}" type="presOf" srcId="{43365AAD-3350-4C30-982F-980F73FCDFE6}" destId="{05C0D001-94C6-4FAB-9614-AF50851DE326}" srcOrd="0" destOrd="0" presId="urn:microsoft.com/office/officeart/2005/8/layout/hList2#1"/>
    <dgm:cxn modelId="{D110F66F-4ABD-4618-B1D1-647FA857754A}" srcId="{43365AAD-3350-4C30-982F-980F73FCDFE6}" destId="{B537ABEF-6F05-406E-AE89-47F86508159D}" srcOrd="1" destOrd="0" parTransId="{175E265C-88A0-440C-8EA1-24AB5B7D6A9B}" sibTransId="{124ABB9D-C3A8-4B04-9E61-E02E63EC7CCF}"/>
    <dgm:cxn modelId="{34989F38-7C21-487E-9D9D-C203A73D3E21}" srcId="{43365AAD-3350-4C30-982F-980F73FCDFE6}" destId="{2661F41C-573D-4E6D-A2A8-6C64E3B07CDD}" srcOrd="5" destOrd="0" parTransId="{0107C043-CD4B-4021-BCB0-7483D8BBF960}" sibTransId="{A6DD8059-5D6D-41DF-A922-58867616DC3A}"/>
    <dgm:cxn modelId="{F75902D0-2B4D-C847-BD66-C31FC9938287}" type="presParOf" srcId="{D93C4C60-4446-481B-ACDA-37BB018ADD61}" destId="{82BC1D2C-D36A-4575-84DB-41CA03245042}" srcOrd="0" destOrd="0" presId="urn:microsoft.com/office/officeart/2005/8/layout/hList2#1"/>
    <dgm:cxn modelId="{E8ADB849-851D-AB43-8379-A58788A695A7}" type="presParOf" srcId="{82BC1D2C-D36A-4575-84DB-41CA03245042}" destId="{ED2329A4-6E44-47B4-8F17-DD68C3902FF0}" srcOrd="0" destOrd="0" presId="urn:microsoft.com/office/officeart/2005/8/layout/hList2#1"/>
    <dgm:cxn modelId="{B4C85C7F-BB39-7945-B4E8-4FC3B406EFED}" type="presParOf" srcId="{82BC1D2C-D36A-4575-84DB-41CA03245042}" destId="{877EF3D0-66F3-4252-B377-73D9C597DFCF}" srcOrd="1" destOrd="0" presId="urn:microsoft.com/office/officeart/2005/8/layout/hList2#1"/>
    <dgm:cxn modelId="{ACDA6782-881F-CD49-B4AC-FA99E97678BE}" type="presParOf" srcId="{82BC1D2C-D36A-4575-84DB-41CA03245042}" destId="{8A9FFFE8-3C8A-4CB2-838D-DC31D3E88BA2}" srcOrd="2" destOrd="0" presId="urn:microsoft.com/office/officeart/2005/8/layout/hList2#1"/>
    <dgm:cxn modelId="{BEED6CEF-1563-064B-A55A-F57EF92E582D}" type="presParOf" srcId="{D93C4C60-4446-481B-ACDA-37BB018ADD61}" destId="{DC3473DC-FA74-4E64-B180-AD2DCA615C3F}" srcOrd="1" destOrd="0" presId="urn:microsoft.com/office/officeart/2005/8/layout/hList2#1"/>
    <dgm:cxn modelId="{2D69FB09-C6F0-C048-A9BE-C52A6CEB1B27}" type="presParOf" srcId="{D93C4C60-4446-481B-ACDA-37BB018ADD61}" destId="{925A9A5E-8947-43AF-AAF3-9B50071AE648}" srcOrd="2" destOrd="0" presId="urn:microsoft.com/office/officeart/2005/8/layout/hList2#1"/>
    <dgm:cxn modelId="{6F1516B8-A7FD-5049-9266-19929FE9D143}" type="presParOf" srcId="{925A9A5E-8947-43AF-AAF3-9B50071AE648}" destId="{0FB65B99-A74C-46FB-8F3D-10B30189C629}" srcOrd="0" destOrd="0" presId="urn:microsoft.com/office/officeart/2005/8/layout/hList2#1"/>
    <dgm:cxn modelId="{14654B68-C430-FD45-96D3-24B8DB4C8D7E}" type="presParOf" srcId="{925A9A5E-8947-43AF-AAF3-9B50071AE648}" destId="{A79B22D4-5DDF-43AB-B904-9A907299E0D2}" srcOrd="1" destOrd="0" presId="urn:microsoft.com/office/officeart/2005/8/layout/hList2#1"/>
    <dgm:cxn modelId="{FDF03792-80C8-D64B-AAD2-A99E81F9DD34}" type="presParOf" srcId="{925A9A5E-8947-43AF-AAF3-9B50071AE648}" destId="{05C0D001-94C6-4FAB-9614-AF50851DE326}" srcOrd="2" destOrd="0" presId="urn:microsoft.com/office/officeart/2005/8/layout/hList2#1"/>
    <dgm:cxn modelId="{1D5FA9DB-DC66-DF42-B512-7ED248626F6B}" type="presParOf" srcId="{D93C4C60-4446-481B-ACDA-37BB018ADD61}" destId="{0BB75646-DF6B-40B8-A310-B64F39CC7D10}" srcOrd="3" destOrd="0" presId="urn:microsoft.com/office/officeart/2005/8/layout/hList2#1"/>
    <dgm:cxn modelId="{CD201DCE-0C0C-EA40-AB32-DC1EF4A19B6A}" type="presParOf" srcId="{D93C4C60-4446-481B-ACDA-37BB018ADD61}" destId="{2CE11B20-8ADB-44B9-8FE6-A0C2E3919A14}" srcOrd="4" destOrd="0" presId="urn:microsoft.com/office/officeart/2005/8/layout/hList2#1"/>
    <dgm:cxn modelId="{69D6A8BA-1CF0-8B45-936C-ED89C38982C0}" type="presParOf" srcId="{2CE11B20-8ADB-44B9-8FE6-A0C2E3919A14}" destId="{99546A53-E30C-425E-B225-7596EA622670}" srcOrd="0" destOrd="0" presId="urn:microsoft.com/office/officeart/2005/8/layout/hList2#1"/>
    <dgm:cxn modelId="{8398DCBB-4202-1B44-BA39-1462C2923F87}" type="presParOf" srcId="{2CE11B20-8ADB-44B9-8FE6-A0C2E3919A14}" destId="{E1006219-A2A9-4D3B-AF56-61044F6260D6}" srcOrd="1" destOrd="0" presId="urn:microsoft.com/office/officeart/2005/8/layout/hList2#1"/>
    <dgm:cxn modelId="{B369E988-D583-4641-9B18-A17C35193F56}" type="presParOf" srcId="{2CE11B20-8ADB-44B9-8FE6-A0C2E3919A14}" destId="{E541DC37-4F3E-4AB5-8D0E-871F172F9C83}" srcOrd="2" destOrd="0" presId="urn:microsoft.com/office/officeart/2005/8/layout/hList2#1"/>
    <dgm:cxn modelId="{B3006488-1970-8E40-8CDF-E6DC802A63F4}" type="presParOf" srcId="{D93C4C60-4446-481B-ACDA-37BB018ADD61}" destId="{DB4BE22B-464E-4177-9E4F-8F9F4C8EF8D8}" srcOrd="5" destOrd="0" presId="urn:microsoft.com/office/officeart/2005/8/layout/hList2#1"/>
    <dgm:cxn modelId="{279A946E-1EB6-AF43-B777-1B90147157A0}" type="presParOf" srcId="{D93C4C60-4446-481B-ACDA-37BB018ADD61}" destId="{3409DDD8-76BA-43CD-AF19-68D07219E47D}" srcOrd="6" destOrd="0" presId="urn:microsoft.com/office/officeart/2005/8/layout/hList2#1"/>
    <dgm:cxn modelId="{EE7E6E64-46C7-F045-B824-FF9228358ECA}" type="presParOf" srcId="{3409DDD8-76BA-43CD-AF19-68D07219E47D}" destId="{6B7BFB2D-6045-49DC-969B-287C114EC2E3}" srcOrd="0" destOrd="0" presId="urn:microsoft.com/office/officeart/2005/8/layout/hList2#1"/>
    <dgm:cxn modelId="{D1BC5EFC-EAF7-254D-B31A-87EE5CB83320}" type="presParOf" srcId="{3409DDD8-76BA-43CD-AF19-68D07219E47D}" destId="{A01E2CD2-00DD-45E6-B4F8-CD5F4D584B66}" srcOrd="1" destOrd="0" presId="urn:microsoft.com/office/officeart/2005/8/layout/hList2#1"/>
    <dgm:cxn modelId="{43810399-F854-4C4D-BBEB-D31A781DEE48}" type="presParOf" srcId="{3409DDD8-76BA-43CD-AF19-68D07219E47D}" destId="{C59E1174-9D79-41B0-BD8E-BFC39F811C66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05FA8-D40F-49B2-9B34-9DB17ED4D921}">
      <dsp:nvSpPr>
        <dsp:cNvPr id="0" name=""/>
        <dsp:cNvSpPr/>
      </dsp:nvSpPr>
      <dsp:spPr>
        <a:xfrm>
          <a:off x="1597" y="0"/>
          <a:ext cx="2484711" cy="3749040"/>
        </a:xfrm>
        <a:prstGeom prst="roundRect">
          <a:avLst>
            <a:gd name="adj" fmla="val 10000"/>
          </a:avLst>
        </a:prstGeom>
        <a:solidFill>
          <a:srgbClr val="85C6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Futura Std Book" pitchFamily="34" charset="0"/>
              <a:cs typeface="Calibri" pitchFamily="34" charset="0"/>
            </a:rPr>
            <a:t>“Bricks”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>
              <a:latin typeface="Futura Std Book" pitchFamily="34" charset="0"/>
              <a:cs typeface="Calibri" pitchFamily="34" charset="0"/>
            </a:rPr>
            <a:t>Work Topology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>
              <a:latin typeface="Futura Std Book" pitchFamily="34" charset="0"/>
              <a:cs typeface="Calibri" pitchFamily="34" charset="0"/>
            </a:rPr>
            <a:t>For Smarter </a:t>
          </a:r>
          <a:r>
            <a:rPr lang="en-GB" sz="1600" kern="1200" dirty="0" err="1">
              <a:latin typeface="Futura Std Book" pitchFamily="34" charset="0"/>
              <a:cs typeface="Calibri" pitchFamily="34" charset="0"/>
            </a:rPr>
            <a:t>WorkSpaces</a:t>
          </a:r>
          <a:endParaRPr lang="en-GB" sz="1600" kern="1200" dirty="0">
            <a:latin typeface="Futura Std Book" pitchFamily="34" charset="0"/>
          </a:endParaRPr>
        </a:p>
      </dsp:txBody>
      <dsp:txXfrm>
        <a:off x="1597" y="1499616"/>
        <a:ext cx="2484711" cy="1499616"/>
      </dsp:txXfrm>
    </dsp:sp>
    <dsp:sp modelId="{4B4661DC-1728-4D96-8802-4D00DCB937F0}">
      <dsp:nvSpPr>
        <dsp:cNvPr id="0" name=""/>
        <dsp:cNvSpPr/>
      </dsp:nvSpPr>
      <dsp:spPr>
        <a:xfrm>
          <a:off x="700511" y="224942"/>
          <a:ext cx="1248430" cy="1248430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2CDCD-A925-4174-9701-44EF6853F188}">
      <dsp:nvSpPr>
        <dsp:cNvPr id="0" name=""/>
        <dsp:cNvSpPr/>
      </dsp:nvSpPr>
      <dsp:spPr>
        <a:xfrm>
          <a:off x="2560849" y="0"/>
          <a:ext cx="2484711" cy="3749040"/>
        </a:xfrm>
        <a:prstGeom prst="roundRect">
          <a:avLst>
            <a:gd name="adj" fmla="val 10000"/>
          </a:avLst>
        </a:prstGeom>
        <a:solidFill>
          <a:srgbClr val="1978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Futura Std Book" pitchFamily="34" charset="0"/>
              <a:cs typeface="Calibri" pitchFamily="34" charset="0"/>
            </a:rPr>
            <a:t>“Bytes”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Futura Std Book" pitchFamily="34" charset="0"/>
              <a:cs typeface="Calibri" pitchFamily="34" charset="0"/>
            </a:rPr>
            <a:t>Mobile Unified Communication &amp; Collaboration</a:t>
          </a:r>
        </a:p>
      </dsp:txBody>
      <dsp:txXfrm>
        <a:off x="2560849" y="1499616"/>
        <a:ext cx="2484711" cy="1499616"/>
      </dsp:txXfrm>
    </dsp:sp>
    <dsp:sp modelId="{EEF4BE7C-3F6B-4B48-9D85-B67ED969E5D2}">
      <dsp:nvSpPr>
        <dsp:cNvPr id="0" name=""/>
        <dsp:cNvSpPr/>
      </dsp:nvSpPr>
      <dsp:spPr>
        <a:xfrm>
          <a:off x="3178990" y="224942"/>
          <a:ext cx="1248430" cy="1248430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32515-8CFE-4E0B-9C49-4E3D7BC59CFB}">
      <dsp:nvSpPr>
        <dsp:cNvPr id="0" name=""/>
        <dsp:cNvSpPr/>
      </dsp:nvSpPr>
      <dsp:spPr>
        <a:xfrm>
          <a:off x="5120102" y="0"/>
          <a:ext cx="2484711" cy="3749040"/>
        </a:xfrm>
        <a:prstGeom prst="roundRect">
          <a:avLst>
            <a:gd name="adj" fmla="val 10000"/>
          </a:avLst>
        </a:prstGeom>
        <a:solidFill>
          <a:srgbClr val="F5AA2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Futura Std Book" pitchFamily="34" charset="0"/>
              <a:cs typeface="Calibri" pitchFamily="34" charset="0"/>
            </a:rPr>
            <a:t>“Behaviour”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Futura Std Book" pitchFamily="34" charset="0"/>
              <a:cs typeface="Calibri" pitchFamily="34" charset="0"/>
            </a:rPr>
            <a:t>Virtual </a:t>
          </a:r>
          <a:br>
            <a:rPr lang="en-GB" sz="1600" kern="1200" dirty="0">
              <a:latin typeface="Futura Std Book" pitchFamily="34" charset="0"/>
              <a:cs typeface="Calibri" pitchFamily="34" charset="0"/>
            </a:rPr>
          </a:br>
          <a:r>
            <a:rPr lang="en-GB" sz="1600" kern="1200" dirty="0">
              <a:latin typeface="Futura Std Book" pitchFamily="34" charset="0"/>
              <a:cs typeface="Calibri" pitchFamily="34" charset="0"/>
            </a:rPr>
            <a:t>Professionalism</a:t>
          </a:r>
        </a:p>
      </dsp:txBody>
      <dsp:txXfrm>
        <a:off x="5120102" y="1499616"/>
        <a:ext cx="2484711" cy="1499616"/>
      </dsp:txXfrm>
    </dsp:sp>
    <dsp:sp modelId="{6D240373-F61F-467A-9489-BEDB71C5A2DA}">
      <dsp:nvSpPr>
        <dsp:cNvPr id="0" name=""/>
        <dsp:cNvSpPr/>
      </dsp:nvSpPr>
      <dsp:spPr>
        <a:xfrm>
          <a:off x="6109969" y="596668"/>
          <a:ext cx="504977" cy="504977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A1A11-ABB1-460B-A58B-A5C492AC9239}">
      <dsp:nvSpPr>
        <dsp:cNvPr id="0" name=""/>
        <dsp:cNvSpPr/>
      </dsp:nvSpPr>
      <dsp:spPr>
        <a:xfrm flipV="1">
          <a:off x="304256" y="2950799"/>
          <a:ext cx="6997898" cy="659221"/>
        </a:xfrm>
        <a:prstGeom prst="leftRightArrow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FFFE8-3C8A-4CB2-838D-DC31D3E88BA2}">
      <dsp:nvSpPr>
        <dsp:cNvPr id="0" name=""/>
        <dsp:cNvSpPr/>
      </dsp:nvSpPr>
      <dsp:spPr>
        <a:xfrm rot="16200000">
          <a:off x="-1761019" y="3128508"/>
          <a:ext cx="3864639" cy="284614"/>
        </a:xfrm>
        <a:prstGeom prst="rect">
          <a:avLst/>
        </a:prstGeom>
        <a:solidFill>
          <a:srgbClr val="1978BE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7557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chemeClr val="bg1"/>
              </a:solidFill>
              <a:latin typeface="Futura Std Book" pitchFamily="34" charset="0"/>
            </a:rPr>
            <a:t>Concentrate</a:t>
          </a:r>
        </a:p>
      </dsp:txBody>
      <dsp:txXfrm>
        <a:off x="-1761019" y="3128508"/>
        <a:ext cx="3864639" cy="284614"/>
      </dsp:txXfrm>
    </dsp:sp>
    <dsp:sp modelId="{877EF3D0-66F3-4252-B377-73D9C597DFCF}">
      <dsp:nvSpPr>
        <dsp:cNvPr id="0" name=""/>
        <dsp:cNvSpPr/>
      </dsp:nvSpPr>
      <dsp:spPr>
        <a:xfrm>
          <a:off x="300309" y="1253926"/>
          <a:ext cx="1285201" cy="3952456"/>
        </a:xfrm>
        <a:prstGeom prst="rect">
          <a:avLst/>
        </a:prstGeom>
        <a:solidFill>
          <a:srgbClr val="1978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27557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Focused individual work</a:t>
          </a:r>
          <a:endParaRPr lang="en-GB" sz="1200" b="1" kern="1200" dirty="0">
            <a:latin typeface="Futura Std Boo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Quiet, enclosed space</a:t>
          </a:r>
          <a:endParaRPr lang="en-GB" sz="1200" b="1" kern="1200" dirty="0">
            <a:latin typeface="Futura Std Boo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Private</a:t>
          </a:r>
        </a:p>
      </dsp:txBody>
      <dsp:txXfrm>
        <a:off x="300309" y="1253926"/>
        <a:ext cx="1285201" cy="3952456"/>
      </dsp:txXfrm>
    </dsp:sp>
    <dsp:sp modelId="{ED2329A4-6E44-47B4-8F17-DD68C3902FF0}">
      <dsp:nvSpPr>
        <dsp:cNvPr id="0" name=""/>
        <dsp:cNvSpPr/>
      </dsp:nvSpPr>
      <dsp:spPr>
        <a:xfrm>
          <a:off x="609600" y="609602"/>
          <a:ext cx="516035" cy="516035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0D001-94C6-4FAB-9614-AF50851DE326}">
      <dsp:nvSpPr>
        <dsp:cNvPr id="0" name=""/>
        <dsp:cNvSpPr/>
      </dsp:nvSpPr>
      <dsp:spPr>
        <a:xfrm rot="16200000">
          <a:off x="156479" y="3005068"/>
          <a:ext cx="3945960" cy="450173"/>
        </a:xfrm>
        <a:prstGeom prst="rect">
          <a:avLst/>
        </a:prstGeom>
        <a:solidFill>
          <a:srgbClr val="F5AA2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7557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chemeClr val="bg1"/>
              </a:solidFill>
              <a:latin typeface="Futura Std Book" pitchFamily="34" charset="0"/>
            </a:rPr>
            <a:t>Collaborate</a:t>
          </a:r>
        </a:p>
      </dsp:txBody>
      <dsp:txXfrm>
        <a:off x="156479" y="3005068"/>
        <a:ext cx="3945960" cy="450173"/>
      </dsp:txXfrm>
    </dsp:sp>
    <dsp:sp modelId="{A79B22D4-5DDF-43AB-B904-9A907299E0D2}">
      <dsp:nvSpPr>
        <dsp:cNvPr id="0" name=""/>
        <dsp:cNvSpPr/>
      </dsp:nvSpPr>
      <dsp:spPr>
        <a:xfrm>
          <a:off x="2258468" y="1253926"/>
          <a:ext cx="1285201" cy="3952456"/>
        </a:xfrm>
        <a:prstGeom prst="rect">
          <a:avLst/>
        </a:prstGeom>
        <a:solidFill>
          <a:srgbClr val="F5AA2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27557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GB" sz="1200" kern="1200" dirty="0">
            <a:latin typeface="Futura Std Boo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Group discussions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Presentations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Audio / video conferencing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Brainstorming sessions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Formal meeting area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Stimulating</a:t>
          </a:r>
        </a:p>
      </dsp:txBody>
      <dsp:txXfrm>
        <a:off x="2258468" y="1253926"/>
        <a:ext cx="1285201" cy="3952456"/>
      </dsp:txXfrm>
    </dsp:sp>
    <dsp:sp modelId="{0FB65B99-A74C-46FB-8F3D-10B30189C629}">
      <dsp:nvSpPr>
        <dsp:cNvPr id="0" name=""/>
        <dsp:cNvSpPr/>
      </dsp:nvSpPr>
      <dsp:spPr>
        <a:xfrm>
          <a:off x="2438399" y="609602"/>
          <a:ext cx="516035" cy="51603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1DC37-4F3E-4AB5-8D0E-871F172F9C83}">
      <dsp:nvSpPr>
        <dsp:cNvPr id="0" name=""/>
        <dsp:cNvSpPr/>
      </dsp:nvSpPr>
      <dsp:spPr>
        <a:xfrm rot="16200000">
          <a:off x="2052620" y="3067085"/>
          <a:ext cx="3945960" cy="326139"/>
        </a:xfrm>
        <a:prstGeom prst="rect">
          <a:avLst/>
        </a:prstGeom>
        <a:solidFill>
          <a:srgbClr val="85C64A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7557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chemeClr val="bg1"/>
              </a:solidFill>
            </a:rPr>
            <a:t>Contemplate</a:t>
          </a:r>
        </a:p>
      </dsp:txBody>
      <dsp:txXfrm>
        <a:off x="2052620" y="3067085"/>
        <a:ext cx="3945960" cy="326139"/>
      </dsp:txXfrm>
    </dsp:sp>
    <dsp:sp modelId="{E1006219-A2A9-4D3B-AF56-61044F6260D6}">
      <dsp:nvSpPr>
        <dsp:cNvPr id="0" name=""/>
        <dsp:cNvSpPr/>
      </dsp:nvSpPr>
      <dsp:spPr>
        <a:xfrm>
          <a:off x="4154609" y="1253926"/>
          <a:ext cx="1285201" cy="3952456"/>
        </a:xfrm>
        <a:prstGeom prst="rect">
          <a:avLst/>
        </a:prstGeom>
        <a:solidFill>
          <a:srgbClr val="85C6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27557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>
            <a:latin typeface="Futura Std Boo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Taking time out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Comfortable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Re-energizing</a:t>
          </a:r>
        </a:p>
      </dsp:txBody>
      <dsp:txXfrm>
        <a:off x="4154609" y="1253926"/>
        <a:ext cx="1285201" cy="3952456"/>
      </dsp:txXfrm>
    </dsp:sp>
    <dsp:sp modelId="{99546A53-E30C-425E-B225-7596EA622670}">
      <dsp:nvSpPr>
        <dsp:cNvPr id="0" name=""/>
        <dsp:cNvSpPr/>
      </dsp:nvSpPr>
      <dsp:spPr>
        <a:xfrm>
          <a:off x="4267203" y="609602"/>
          <a:ext cx="516035" cy="5160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E1174-9D79-41B0-BD8E-BFC39F811C66}">
      <dsp:nvSpPr>
        <dsp:cNvPr id="0" name=""/>
        <dsp:cNvSpPr/>
      </dsp:nvSpPr>
      <dsp:spPr>
        <a:xfrm rot="16200000">
          <a:off x="3914133" y="3138268"/>
          <a:ext cx="3947096" cy="183773"/>
        </a:xfrm>
        <a:prstGeom prst="rect">
          <a:avLst/>
        </a:prstGeom>
        <a:solidFill>
          <a:srgbClr val="D71928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7557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>
              <a:solidFill>
                <a:schemeClr val="bg1"/>
              </a:solidFill>
              <a:latin typeface="Futura Std Book" pitchFamily="34" charset="0"/>
            </a:rPr>
            <a:t>Communicate</a:t>
          </a:r>
        </a:p>
      </dsp:txBody>
      <dsp:txXfrm>
        <a:off x="3914133" y="3138268"/>
        <a:ext cx="3947096" cy="183773"/>
      </dsp:txXfrm>
    </dsp:sp>
    <dsp:sp modelId="{A01E2CD2-00DD-45E6-B4F8-CD5F4D584B66}">
      <dsp:nvSpPr>
        <dsp:cNvPr id="0" name=""/>
        <dsp:cNvSpPr/>
      </dsp:nvSpPr>
      <dsp:spPr>
        <a:xfrm>
          <a:off x="6001929" y="1253926"/>
          <a:ext cx="1314722" cy="3952456"/>
        </a:xfrm>
        <a:prstGeom prst="rect">
          <a:avLst/>
        </a:prstGeom>
        <a:solidFill>
          <a:srgbClr val="D719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27557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GB" sz="1200" kern="1200" dirty="0">
            <a:latin typeface="Futura Std Book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Mixture of face-to-face and virtual collaboration / communication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Superb acoustic shielding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GB" sz="1200" kern="1200" dirty="0">
              <a:latin typeface="Futura Std Book" pitchFamily="34" charset="0"/>
            </a:rPr>
            <a:t>Fixed or flexible desk space</a:t>
          </a:r>
        </a:p>
      </dsp:txBody>
      <dsp:txXfrm>
        <a:off x="6001929" y="1253926"/>
        <a:ext cx="1314722" cy="3952456"/>
      </dsp:txXfrm>
    </dsp:sp>
    <dsp:sp modelId="{6B7BFB2D-6045-49DC-969B-287C114EC2E3}">
      <dsp:nvSpPr>
        <dsp:cNvPr id="0" name=""/>
        <dsp:cNvSpPr/>
      </dsp:nvSpPr>
      <dsp:spPr>
        <a:xfrm>
          <a:off x="6172202" y="609602"/>
          <a:ext cx="516035" cy="5160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5D0D4-2B72-4AB7-8DAB-27692B2F6BCD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7EF00-1913-4A23-B54D-64D1A59CF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4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4739F-5958-4DBA-9D6E-C56279A65E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5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result is a x ray of the workplace. That enables you to see what’s going on inside. But</a:t>
            </a:r>
            <a:r>
              <a:rPr lang="en-US" baseline="0" dirty="0"/>
              <a:t> </a:t>
            </a:r>
            <a:r>
              <a:rPr lang="en-US" baseline="0" dirty="0" err="1"/>
              <a:t>Leesman</a:t>
            </a:r>
            <a:r>
              <a:rPr lang="en-US" baseline="0" dirty="0"/>
              <a:t>, like the radiographers in medicine, then steps back, passing the x-ray to expert clinicians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2A9-1940-4CA7-B3A9-C882D5FD3881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6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the</a:t>
            </a:r>
            <a:r>
              <a:rPr lang="en-US" baseline="0" dirty="0"/>
              <a:t> activity analysis of the </a:t>
            </a:r>
            <a:r>
              <a:rPr lang="en-US" baseline="0" dirty="0" err="1"/>
              <a:t>organisation</a:t>
            </a:r>
            <a:r>
              <a:rPr lang="en-US" baseline="0" dirty="0"/>
              <a:t> where just 15% of employees say they can work productively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2A9-1940-4CA7-B3A9-C882D5FD3881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5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2A9-1940-4CA7-B3A9-C882D5FD3881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" y="1219200"/>
            <a:ext cx="8458200" cy="4648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F9E4-2B8C-4D90-AAD1-4C13C4357B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3DAA-F041-42AA-9AEB-390D9D9BD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4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34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54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" y="353568"/>
            <a:ext cx="7790688" cy="768096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FA16CA5-02F0-4118-B0D0-BA79C4CA2AA5}" type="datetimeFigureOut">
              <a:rPr lang="en-GB" smtClean="0">
                <a:solidFill>
                  <a:prstClr val="black"/>
                </a:solidFill>
                <a:latin typeface="Calibri"/>
              </a:rPr>
              <a:pPr/>
              <a:t>05/04/2016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78E4945-8C01-4632-89AA-047A7E8F9B06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455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FA16CA5-02F0-4118-B0D0-BA79C4CA2AA5}" type="datetimeFigureOut">
              <a:rPr lang="en-GB" smtClean="0">
                <a:solidFill>
                  <a:prstClr val="black"/>
                </a:solidFill>
                <a:latin typeface="Calibri"/>
              </a:rPr>
              <a:pPr/>
              <a:t>05/04/2016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78E4945-8C01-4632-89AA-047A7E8F9B06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57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70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465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96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00" y="96823"/>
            <a:ext cx="8379625" cy="713267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95000"/>
              </a:lnSpc>
              <a:defRPr sz="16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57" y="1062639"/>
            <a:ext cx="3959225" cy="4800600"/>
          </a:xfrm>
          <a:prstGeom prst="rect">
            <a:avLst/>
          </a:prstGeom>
        </p:spPr>
        <p:txBody>
          <a:bodyPr/>
          <a:lstStyle>
            <a:lvl1pPr marL="125016" indent="-125016">
              <a:buClr>
                <a:schemeClr val="accent2"/>
              </a:buClr>
              <a:buFont typeface="Arial" pitchFamily="34" charset="0"/>
              <a:buChar char="•"/>
              <a:defRPr sz="1650" b="0">
                <a:solidFill>
                  <a:schemeClr val="tx2"/>
                </a:solidFill>
              </a:defRPr>
            </a:lvl1pPr>
            <a:lvl2pPr marL="257175" indent="-128588">
              <a:buClr>
                <a:schemeClr val="accent2"/>
              </a:buClr>
              <a:buFont typeface="Calibri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428625" indent="-128588">
              <a:buClr>
                <a:schemeClr val="accent2"/>
              </a:buClr>
              <a:buFont typeface="Arial" pitchFamily="34" charset="0"/>
              <a:buChar char="•"/>
              <a:defRPr sz="1350">
                <a:solidFill>
                  <a:schemeClr val="tx2"/>
                </a:solidFill>
              </a:defRPr>
            </a:lvl3pPr>
            <a:lvl4pPr marL="600075" indent="-128588">
              <a:buClr>
                <a:schemeClr val="accent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9140" y="1062639"/>
            <a:ext cx="3959225" cy="4800600"/>
          </a:xfrm>
          <a:prstGeom prst="rect">
            <a:avLst/>
          </a:prstGeom>
        </p:spPr>
        <p:txBody>
          <a:bodyPr/>
          <a:lstStyle>
            <a:lvl1pPr marL="125016" indent="-125016">
              <a:buClr>
                <a:schemeClr val="accent2"/>
              </a:buClr>
              <a:buFont typeface="Arial" pitchFamily="34" charset="0"/>
              <a:buChar char="•"/>
              <a:defRPr sz="1650" b="0">
                <a:solidFill>
                  <a:schemeClr val="tx2"/>
                </a:solidFill>
              </a:defRPr>
            </a:lvl1pPr>
            <a:lvl2pPr marL="257175" indent="-128588">
              <a:buClr>
                <a:schemeClr val="accent2"/>
              </a:buClr>
              <a:buFont typeface="Calibri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428625" indent="-128588">
              <a:buClr>
                <a:schemeClr val="accent2"/>
              </a:buClr>
              <a:buFont typeface="Arial" pitchFamily="34" charset="0"/>
              <a:buChar char="•"/>
              <a:defRPr sz="1350">
                <a:solidFill>
                  <a:schemeClr val="tx2"/>
                </a:solidFill>
              </a:defRPr>
            </a:lvl3pPr>
            <a:lvl4pPr marL="600075" indent="-128588">
              <a:buClr>
                <a:schemeClr val="accent2"/>
              </a:buClr>
              <a:buFont typeface="Calibri" pitchFamily="34" charset="0"/>
              <a:buChar char="–"/>
              <a:defRPr sz="12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8477252" y="6516688"/>
            <a:ext cx="258763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BE86A-E372-4FCD-954C-C55B75E4395F}" type="slidenum">
              <a:rPr lang="en-US">
                <a:solidFill>
                  <a:srgbClr val="6C737A"/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srgbClr val="6C737A"/>
              </a:solidFill>
              <a:latin typeface="Calibri"/>
            </a:endParaRP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>
          <a:xfrm>
            <a:off x="7794625" y="6534151"/>
            <a:ext cx="793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D4C4C-EBFF-47E9-A97A-8DFF19F2EC0B}" type="datetime1">
              <a:rPr lang="en-GB" smtClean="0">
                <a:solidFill>
                  <a:srgbClr val="6C737A"/>
                </a:solidFill>
                <a:latin typeface="Calibri"/>
              </a:rPr>
              <a:pPr>
                <a:defRPr/>
              </a:pPr>
              <a:t>05/04/2016</a:t>
            </a:fld>
            <a:endParaRPr dirty="0">
              <a:solidFill>
                <a:srgbClr val="6C737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1131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71EB-224C-45B1-B481-DE32E0C9D0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F263-D666-49F7-B2D7-8642A5F2AD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5D2D-8706-4A9C-B31B-F88CFE6BC6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1612-6F1D-451F-8EFE-4A1A70F504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4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1118EA-CA43-4A64-8B29-0549658EBC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5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4440-3A5D-4779-8DA5-3D613EAA85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942D-F415-41A8-95BC-D63FD57B4F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2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2D78D-EAAF-4A91-9390-204A90CE1C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1014-D6CE-4A08-A33B-5613042606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4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FA16CA5-02F0-4118-B0D0-BA79C4CA2AA5}" type="datetimeFigureOut">
              <a:rPr lang="en-GB" smtClean="0">
                <a:solidFill>
                  <a:prstClr val="black"/>
                </a:solidFill>
              </a:rPr>
              <a:pPr/>
              <a:t>05/04/2016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78E4945-8C01-4632-89AA-047A7E8F9B0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6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VH_Cover_slideV3.jpg"/>
          <p:cNvPicPr>
            <a:picLocks noChangeAspect="1"/>
          </p:cNvPicPr>
          <p:nvPr userDrawn="1"/>
        </p:nvPicPr>
        <p:blipFill>
          <a:blip r:embed="rId2" cstate="print"/>
          <a:srcRect b="2360"/>
          <a:stretch>
            <a:fillRect/>
          </a:stretch>
        </p:blipFill>
        <p:spPr>
          <a:xfrm>
            <a:off x="1" y="5040"/>
            <a:ext cx="9143999" cy="68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0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VH_section slideV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60608"/>
            <a:ext cx="9144000" cy="701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0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63175-5AAE-446F-B966-68AB76716A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0211BB-CE27-4509-B1FF-FB0EF2DEA6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3D3D3"/>
              </a:gs>
              <a:gs pos="69000">
                <a:schemeClr val="bg1">
                  <a:lumMod val="85000"/>
                </a:schemeClr>
              </a:gs>
              <a:gs pos="100000">
                <a:srgbClr val="C5C5C5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" y="5867400"/>
            <a:ext cx="853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9" name="TextBox 10"/>
          <p:cNvSpPr txBox="1">
            <a:spLocks noChangeArrowheads="1"/>
          </p:cNvSpPr>
          <p:nvPr userDrawn="1"/>
        </p:nvSpPr>
        <p:spPr bwMode="auto">
          <a:xfrm>
            <a:off x="3269693" y="6172201"/>
            <a:ext cx="5638800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404040"/>
                </a:solidFill>
                <a:latin typeface="Myriad Web Pro" pitchFamily="34" charset="0"/>
                <a:cs typeface="Arial" charset="0"/>
              </a:rPr>
              <a:t>A Global Workplace Community focused on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404040"/>
                </a:solidFill>
                <a:latin typeface="Myriad Web Pro" pitchFamily="34" charset="0"/>
                <a:cs typeface="Arial" charset="0"/>
              </a:rPr>
              <a:t>increasing  Workplace Innovation &amp; Consciousness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304800"/>
            <a:ext cx="853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Letterhead_large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381000" y="5867400"/>
            <a:ext cx="2514600" cy="6703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9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0" indent="-34286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6" indent="-22857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0" indent="-22857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2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5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9" algn="l" defTabSz="9142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7" algn="l" defTabSz="9142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VH_Content slideV3.jpg"/>
          <p:cNvPicPr>
            <a:picLocks noChangeAspect="1"/>
          </p:cNvPicPr>
          <p:nvPr userDrawn="1"/>
        </p:nvPicPr>
        <p:blipFill>
          <a:blip r:embed="rId13" cstate="print"/>
          <a:srcRect t="1225" b="106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4944" y="353568"/>
            <a:ext cx="7790688" cy="743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99832" cy="4593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37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200" b="0" kern="1200">
          <a:solidFill>
            <a:srgbClr val="8B0F0D"/>
          </a:solidFill>
          <a:latin typeface="Futura Std Book" pitchFamily="34" charset="0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rgbClr val="5F5F5F"/>
        </a:buClr>
        <a:buFont typeface="Arial" pitchFamily="34" charset="0"/>
        <a:buChar char="•"/>
        <a:defRPr sz="2000" kern="1200">
          <a:solidFill>
            <a:srgbClr val="8B0F0D"/>
          </a:solidFill>
          <a:latin typeface="Futura Std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F5F5F"/>
        </a:buClr>
        <a:buFont typeface="Arial" pitchFamily="34" charset="0"/>
        <a:buChar char="–"/>
        <a:defRPr sz="1800" kern="1200">
          <a:solidFill>
            <a:srgbClr val="8B0F0D"/>
          </a:solidFill>
          <a:latin typeface="Futura Std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F5F5F"/>
        </a:buClr>
        <a:buFont typeface="Arial" pitchFamily="34" charset="0"/>
        <a:buChar char="•"/>
        <a:defRPr sz="1600" kern="1200">
          <a:solidFill>
            <a:srgbClr val="8B0F0D"/>
          </a:solidFill>
          <a:latin typeface="Futura Std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F5F5F"/>
        </a:buClr>
        <a:buFont typeface="Arial" pitchFamily="34" charset="0"/>
        <a:buChar char="–"/>
        <a:defRPr sz="1600" kern="1200">
          <a:solidFill>
            <a:srgbClr val="8B0F0D"/>
          </a:solidFill>
          <a:latin typeface="Futura Std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F5F5F"/>
        </a:buClr>
        <a:buFont typeface="Arial" pitchFamily="34" charset="0"/>
        <a:buChar char="»"/>
        <a:defRPr sz="1600" kern="1200">
          <a:solidFill>
            <a:srgbClr val="8B0F0D"/>
          </a:solidFill>
          <a:latin typeface="Futura Std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36207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office design</a:t>
            </a:r>
            <a:b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soundscaping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4267200"/>
            <a:ext cx="7772400" cy="1500188"/>
          </a:xfrm>
        </p:spPr>
        <p:txBody>
          <a:bodyPr/>
          <a:lstStyle/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Philip Vanhoutte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Championing Smarter Working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Impact to the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905000"/>
            <a:ext cx="7818120" cy="3051257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Arial" pitchFamily="34" charset="0"/>
              <a:buNone/>
              <a:defRPr/>
            </a:pPr>
            <a:r>
              <a:rPr lang="en-GB" sz="2400" dirty="0">
                <a:solidFill>
                  <a:prstClr val="white">
                    <a:lumMod val="50000"/>
                  </a:prstClr>
                </a:solidFill>
                <a:latin typeface="Futura Std Book" pitchFamily="34" charset="0"/>
              </a:rPr>
              <a:t>Diminished</a:t>
            </a:r>
            <a:r>
              <a:rPr lang="en-GB" sz="2400" dirty="0">
                <a:solidFill>
                  <a:srgbClr val="8B0F0D"/>
                </a:solidFill>
                <a:latin typeface="Futura Std Book" pitchFamily="34" charset="0"/>
              </a:rPr>
              <a:t> absenteeism </a:t>
            </a:r>
            <a:r>
              <a:rPr lang="en-GB" sz="2400" dirty="0">
                <a:solidFill>
                  <a:prstClr val="white">
                    <a:lumMod val="50000"/>
                  </a:prstClr>
                </a:solidFill>
                <a:latin typeface="Futura Std Book" pitchFamily="34" charset="0"/>
              </a:rPr>
              <a:t>by 60%</a:t>
            </a:r>
          </a:p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Arial" pitchFamily="34" charset="0"/>
              <a:buNone/>
              <a:defRPr/>
            </a:pPr>
            <a:endParaRPr lang="en-GB" sz="2400" dirty="0">
              <a:solidFill>
                <a:srgbClr val="8B0F0D"/>
              </a:solidFill>
              <a:latin typeface="Futura Std Book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Arial" pitchFamily="34" charset="0"/>
              <a:buNone/>
              <a:defRPr/>
            </a:pPr>
            <a:r>
              <a:rPr lang="en-GB" sz="2400" dirty="0">
                <a:solidFill>
                  <a:prstClr val="white">
                    <a:lumMod val="50000"/>
                  </a:prstClr>
                </a:solidFill>
                <a:latin typeface="Futura Std Book" pitchFamily="34" charset="0"/>
              </a:rPr>
              <a:t>Reduced </a:t>
            </a:r>
            <a:r>
              <a:rPr lang="en-GB" sz="2400" dirty="0">
                <a:solidFill>
                  <a:srgbClr val="8B0F0D"/>
                </a:solidFill>
                <a:latin typeface="Futura Std Book" pitchFamily="34" charset="0"/>
              </a:rPr>
              <a:t>real-estate</a:t>
            </a:r>
            <a:r>
              <a:rPr lang="en-GB" sz="2400" dirty="0">
                <a:solidFill>
                  <a:prstClr val="white">
                    <a:lumMod val="50000"/>
                  </a:prstClr>
                </a:solidFill>
                <a:latin typeface="Futura Std Book" pitchFamily="34" charset="0"/>
              </a:rPr>
              <a:t> costs by 30%</a:t>
            </a:r>
          </a:p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Arial" pitchFamily="34" charset="0"/>
              <a:buNone/>
              <a:defRPr/>
            </a:pPr>
            <a:endParaRPr lang="en-GB" sz="2400" dirty="0">
              <a:solidFill>
                <a:prstClr val="white">
                  <a:lumMod val="50000"/>
                </a:prstClr>
              </a:solidFill>
              <a:latin typeface="Futura Std Book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Arial" pitchFamily="34" charset="0"/>
              <a:buNone/>
              <a:defRPr/>
            </a:pPr>
            <a:r>
              <a:rPr lang="en-GB" sz="2400" dirty="0">
                <a:solidFill>
                  <a:prstClr val="white">
                    <a:lumMod val="50000"/>
                  </a:prstClr>
                </a:solidFill>
                <a:latin typeface="Futura Std Book" pitchFamily="34" charset="0"/>
              </a:rPr>
              <a:t>Increased </a:t>
            </a:r>
            <a:r>
              <a:rPr lang="en-GB" sz="2400" dirty="0">
                <a:solidFill>
                  <a:srgbClr val="8B0F0D"/>
                </a:solidFill>
                <a:latin typeface="Futura Std Book" pitchFamily="34" charset="0"/>
              </a:rPr>
              <a:t>productivity</a:t>
            </a:r>
            <a:r>
              <a:rPr lang="en-GB" sz="2400" dirty="0">
                <a:solidFill>
                  <a:prstClr val="white">
                    <a:lumMod val="50000"/>
                  </a:prstClr>
                </a:solidFill>
                <a:latin typeface="Futura Std Book" pitchFamily="34" charset="0"/>
              </a:rPr>
              <a:t> by 20%</a:t>
            </a:r>
          </a:p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Arial" pitchFamily="34" charset="0"/>
              <a:buNone/>
              <a:defRPr/>
            </a:pPr>
            <a:endParaRPr lang="en-GB" sz="2400" dirty="0">
              <a:solidFill>
                <a:prstClr val="white">
                  <a:lumMod val="50000"/>
                </a:prstClr>
              </a:solidFill>
              <a:latin typeface="Futura Std Book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Arial" pitchFamily="34" charset="0"/>
              <a:buNone/>
              <a:defRPr/>
            </a:pPr>
            <a:r>
              <a:rPr lang="en-GB" sz="2400" dirty="0">
                <a:solidFill>
                  <a:prstClr val="white">
                    <a:lumMod val="50000"/>
                  </a:prstClr>
                </a:solidFill>
                <a:latin typeface="Futura Std Book" pitchFamily="34" charset="0"/>
              </a:rPr>
              <a:t>Increased customer &amp; employee </a:t>
            </a:r>
            <a:r>
              <a:rPr lang="en-GB" sz="2400" dirty="0">
                <a:solidFill>
                  <a:srgbClr val="8B0F0D"/>
                </a:solidFill>
                <a:latin typeface="Futura Std Book" pitchFamily="34" charset="0"/>
              </a:rPr>
              <a:t>satisfaction</a:t>
            </a:r>
            <a:r>
              <a:rPr lang="en-GB" sz="2400" dirty="0">
                <a:solidFill>
                  <a:prstClr val="white">
                    <a:lumMod val="50000"/>
                  </a:prstClr>
                </a:solidFill>
                <a:latin typeface="Futura Std Book" pitchFamily="34" charset="0"/>
              </a:rPr>
              <a:t> by 10%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Top Challenges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605122" y="1295400"/>
            <a:ext cx="4501016" cy="67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189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5C6670">
                    <a:lumMod val="75000"/>
                  </a:srgbClr>
                </a:solidFill>
              </a:rPr>
              <a:t>Work Intensification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133600"/>
            <a:ext cx="2337659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447800"/>
            <a:ext cx="2404701" cy="3501379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33400" y="5029200"/>
            <a:ext cx="4501016" cy="67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189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5C6670">
                    <a:lumMod val="75000"/>
                  </a:srgbClr>
                </a:solidFill>
              </a:rPr>
              <a:t>Noise = Biggest Bugbear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125" y="1905000"/>
            <a:ext cx="7381875" cy="17526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Leadership in Transition to Smarter Working</a:t>
            </a:r>
          </a:p>
          <a:p>
            <a:r>
              <a:rPr lang="en-GB" sz="2400" dirty="0">
                <a:solidFill>
                  <a:schemeClr val="tx1"/>
                </a:solidFill>
              </a:rPr>
              <a:t>Multidisciplinary Project – IT, Space, HR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Duty of HR = Human Realization</a:t>
            </a:r>
          </a:p>
          <a:p>
            <a:r>
              <a:rPr lang="en-GB" sz="2400" dirty="0">
                <a:solidFill>
                  <a:schemeClr val="tx1"/>
                </a:solidFill>
              </a:rPr>
              <a:t>Acoustics is MEGA important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THE BENEFITS ARE ENORMOUS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Distributed Working: don’t overdo it !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0" kern="1200">
                <a:solidFill>
                  <a:srgbClr val="8B0F0D"/>
                </a:solidFill>
                <a:latin typeface="Futura Std Book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6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Learnings</a:t>
            </a:r>
            <a:endParaRPr lang="en-US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9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373063"/>
            <a:ext cx="5070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spc="100" dirty="0">
                <a:solidFill>
                  <a:srgbClr val="FF0000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r="27729" b="4994"/>
          <a:stretch/>
        </p:blipFill>
        <p:spPr>
          <a:xfrm>
            <a:off x="381000" y="1338866"/>
            <a:ext cx="4281379" cy="4470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r="27729" b="4994"/>
          <a:stretch/>
        </p:blipFill>
        <p:spPr>
          <a:xfrm>
            <a:off x="4481621" y="1320937"/>
            <a:ext cx="4281379" cy="44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394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About our Presenter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5"/>
          </a:xfrm>
        </p:spPr>
        <p:txBody>
          <a:bodyPr/>
          <a:lstStyle/>
          <a:p>
            <a:r>
              <a:rPr lang="en-US" dirty="0"/>
              <a:t>Your role</a:t>
            </a:r>
          </a:p>
          <a:p>
            <a:r>
              <a:rPr lang="en-US" dirty="0"/>
              <a:t>Your background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pic>
        <p:nvPicPr>
          <p:cNvPr id="5" name="Picture 4" descr="DSC038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5902" y="-824199"/>
            <a:ext cx="9299920" cy="66915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5"/>
          <p:cNvSpPr/>
          <p:nvPr/>
        </p:nvSpPr>
        <p:spPr>
          <a:xfrm>
            <a:off x="571500" y="-824199"/>
            <a:ext cx="8520463" cy="339446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68580" tIns="34290" rIns="68580" bIns="34290" anchor="t" anchorCtr="0" compatLnSpc="1"/>
          <a:lstStyle/>
          <a:p>
            <a:pPr marL="257175" indent="-257175" algn="r"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500" b="1" kern="0" dirty="0">
              <a:solidFill>
                <a:srgbClr val="000000"/>
              </a:solidFill>
              <a:latin typeface="Arial" pitchFamily="34"/>
              <a:ea typeface="ＭＳ Ｐゴシック" pitchFamily="-72" charset="-128"/>
              <a:sym typeface="Arial" pitchFamily="-72" charset="0"/>
            </a:endParaRPr>
          </a:p>
          <a:p>
            <a:pPr marL="257175" indent="-257175" algn="r"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500" b="1" kern="0" dirty="0">
              <a:solidFill>
                <a:srgbClr val="000000"/>
              </a:solidFill>
              <a:latin typeface="Arial" pitchFamily="34"/>
              <a:ea typeface="ＭＳ Ｐゴシック" pitchFamily="-72" charset="-128"/>
              <a:sym typeface="Arial" pitchFamily="-72" charset="0"/>
            </a:endParaRPr>
          </a:p>
          <a:p>
            <a:pPr marL="257175" indent="-257175" algn="r"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500" b="1" kern="0" dirty="0">
              <a:solidFill>
                <a:srgbClr val="000000"/>
              </a:solidFill>
              <a:latin typeface="Arial" pitchFamily="34"/>
              <a:ea typeface="ＭＳ Ｐゴシック" pitchFamily="-72" charset="-128"/>
              <a:sym typeface="Arial" pitchFamily="-72" charset="0"/>
            </a:endParaRPr>
          </a:p>
          <a:p>
            <a:pPr marL="257175" indent="-257175" algn="r"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b="1" kern="0" dirty="0">
                <a:solidFill>
                  <a:srgbClr val="000000"/>
                </a:solidFill>
                <a:latin typeface="Arial" pitchFamily="34"/>
                <a:ea typeface="ＭＳ Ｐゴシック" pitchFamily="-72" charset="-128"/>
                <a:sym typeface="Arial" pitchFamily="-72" charset="0"/>
              </a:rPr>
              <a:t>Commercial Engineer, Marketing, Leuven, Belgium</a:t>
            </a:r>
          </a:p>
          <a:p>
            <a:pPr marL="257175" indent="-257175" algn="r"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b="1" kern="0" dirty="0">
                <a:solidFill>
                  <a:srgbClr val="000000"/>
                </a:solidFill>
                <a:latin typeface="Arial" pitchFamily="34"/>
                <a:ea typeface="ＭＳ Ｐゴシック" pitchFamily="-72" charset="-128"/>
                <a:sym typeface="Arial" pitchFamily="-72" charset="0"/>
              </a:rPr>
              <a:t>Married to Rose-Mie; Sons: Piet 35 (Texas), Jan 32 (London), Grandson Pierson 1</a:t>
            </a:r>
          </a:p>
          <a:p>
            <a:pPr marL="257175" indent="-257175" algn="r"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b="1" kern="0" dirty="0">
                <a:solidFill>
                  <a:srgbClr val="000000"/>
                </a:solidFill>
                <a:latin typeface="Arial" pitchFamily="34"/>
                <a:ea typeface="ＭＳ Ｐゴシック" pitchFamily="-72" charset="-128"/>
                <a:sym typeface="Arial" pitchFamily="-72" charset="0"/>
              </a:rPr>
              <a:t>Lives in TUMI-land, primary bed near Amsterdam</a:t>
            </a:r>
          </a:p>
          <a:p>
            <a:pPr marL="257175" indent="-257175" algn="r">
              <a:spcBef>
                <a:spcPts val="4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b="1" kern="0" dirty="0">
                <a:latin typeface="Arial" pitchFamily="34"/>
                <a:ea typeface="ＭＳ Ｐゴシック" pitchFamily="-72" charset="-128"/>
                <a:sym typeface="Arial" pitchFamily="-72" charset="0"/>
              </a:rPr>
              <a:t>Accenture, Wang, Nokia, Fujitsu-ICL, Dell, WorldCom, Sony-Ericsson, Plantronics</a:t>
            </a:r>
          </a:p>
          <a:p>
            <a:pPr marL="257175" indent="-257175" algn="r"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500" b="1" kern="0" dirty="0">
              <a:solidFill>
                <a:srgbClr val="000000"/>
              </a:solidFill>
              <a:latin typeface="Arial" pitchFamily="34"/>
              <a:ea typeface="ＭＳ Ｐゴシック" pitchFamily="-72" charset="-128"/>
              <a:sym typeface="Arial" pitchFamily="-72" charset="0"/>
            </a:endParaRPr>
          </a:p>
          <a:p>
            <a:pPr marL="257175" indent="-257175" algn="r">
              <a:spcBef>
                <a:spcPts val="45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b="1" kern="0" dirty="0">
              <a:solidFill>
                <a:srgbClr val="000000"/>
              </a:solidFill>
              <a:latin typeface="Arial" pitchFamily="34"/>
              <a:ea typeface="ＭＳ Ｐゴシック" pitchFamily="-72" charset="-128"/>
              <a:sym typeface="Arial" pitchFamily="-72" charset="0"/>
            </a:endParaRPr>
          </a:p>
          <a:p>
            <a:pPr marL="257175" indent="-257175"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kern="0" dirty="0">
                <a:solidFill>
                  <a:srgbClr val="000000"/>
                </a:solidFill>
                <a:latin typeface="Arial" pitchFamily="34"/>
                <a:ea typeface="ＭＳ Ｐゴシック" pitchFamily="-72" charset="-128"/>
                <a:sym typeface="Arial" pitchFamily="-72" charset="0"/>
              </a:rPr>
              <a:t>    </a:t>
            </a:r>
          </a:p>
          <a:p>
            <a:pPr marL="257175" indent="-257175"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1" kern="0" dirty="0">
              <a:solidFill>
                <a:srgbClr val="000000"/>
              </a:solidFill>
              <a:latin typeface="Arial" pitchFamily="34"/>
              <a:ea typeface="ＭＳ Ｐゴシック" pitchFamily="-72" charset="-128"/>
              <a:sym typeface="Arial" pitchFamily="-72" charset="0"/>
            </a:endParaRPr>
          </a:p>
          <a:p>
            <a:pPr marL="257175" indent="-257175"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kern="0" dirty="0">
                <a:solidFill>
                  <a:srgbClr val="000000"/>
                </a:solidFill>
                <a:latin typeface="Arial" pitchFamily="34"/>
                <a:ea typeface="ＭＳ Ｐゴシック" pitchFamily="-72" charset="-128"/>
                <a:sym typeface="Arial" pitchFamily="-72" charset="0"/>
              </a:rPr>
              <a:t>Philip</a:t>
            </a:r>
          </a:p>
          <a:p>
            <a:pPr marL="257175" indent="-257175"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kern="0" dirty="0" err="1">
                <a:solidFill>
                  <a:srgbClr val="000000"/>
                </a:solidFill>
                <a:latin typeface="Arial" pitchFamily="34"/>
                <a:ea typeface="ＭＳ Ｐゴシック" pitchFamily="-72" charset="-128"/>
                <a:sym typeface="Arial" pitchFamily="-72" charset="0"/>
              </a:rPr>
              <a:t>Vanhoutte</a:t>
            </a:r>
            <a:endParaRPr lang="en-GB" sz="3600" b="1" kern="0" dirty="0">
              <a:solidFill>
                <a:srgbClr val="000000"/>
              </a:solidFill>
              <a:latin typeface="Arial" pitchFamily="34"/>
              <a:ea typeface="ＭＳ Ｐゴシック" pitchFamily="-72" charset="-128"/>
              <a:sym typeface="Arial" pitchFamily="-72" charset="0"/>
            </a:endParaRPr>
          </a:p>
          <a:p>
            <a:pPr marL="257175" indent="-257175" algn="r"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kern="0" dirty="0">
              <a:solidFill>
                <a:srgbClr val="000000"/>
              </a:solidFill>
              <a:latin typeface="Arial" pitchFamily="34"/>
              <a:ea typeface="ＭＳ Ｐゴシック" pitchFamily="-72" charset="-128"/>
              <a:sym typeface="Arial" pitchFamily="-7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Aligning the Workplace to the Business  </a:t>
            </a:r>
            <a:b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Photo Swindon Site 019"/>
          <p:cNvPicPr>
            <a:picLocks noChangeAspect="1" noChangeArrowheads="1"/>
          </p:cNvPicPr>
          <p:nvPr/>
        </p:nvPicPr>
        <p:blipFill>
          <a:blip r:embed="rId3" cstate="print"/>
          <a:srcRect t="5089" b="4788"/>
          <a:stretch>
            <a:fillRect/>
          </a:stretch>
        </p:blipFill>
        <p:spPr bwMode="auto">
          <a:xfrm>
            <a:off x="533400" y="1286209"/>
            <a:ext cx="3352799" cy="226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hoto Swindon Site 010"/>
          <p:cNvPicPr>
            <a:picLocks noChangeAspect="1" noChangeArrowheads="1"/>
          </p:cNvPicPr>
          <p:nvPr/>
        </p:nvPicPr>
        <p:blipFill>
          <a:blip r:embed="rId4" cstate="print"/>
          <a:srcRect t="6941" b="17734"/>
          <a:stretch>
            <a:fillRect/>
          </a:stretch>
        </p:blipFill>
        <p:spPr bwMode="auto">
          <a:xfrm>
            <a:off x="4267200" y="1295400"/>
            <a:ext cx="4125493" cy="233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hoto Swindon Site 009"/>
          <p:cNvPicPr>
            <a:picLocks noChangeAspect="1" noChangeArrowheads="1"/>
          </p:cNvPicPr>
          <p:nvPr/>
        </p:nvPicPr>
        <p:blipFill>
          <a:blip r:embed="rId5" cstate="print"/>
          <a:srcRect t="11720" b="28259"/>
          <a:stretch>
            <a:fillRect/>
          </a:stretch>
        </p:blipFill>
        <p:spPr bwMode="auto">
          <a:xfrm>
            <a:off x="2590800" y="3810000"/>
            <a:ext cx="4181350" cy="188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86600" y="4114800"/>
            <a:ext cx="120276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Building</a:t>
            </a:r>
          </a:p>
          <a:p>
            <a:r>
              <a:rPr lang="en-GB" dirty="0">
                <a:solidFill>
                  <a:prstClr val="black"/>
                </a:solidFill>
              </a:rPr>
              <a:t>Collapse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pPr algn="ctr"/>
            <a:r>
              <a:rPr lang="en-GB" sz="2400" b="1" i="1" dirty="0">
                <a:solidFill>
                  <a:prstClr val="black"/>
                </a:solidFill>
              </a:rPr>
              <a:t> </a:t>
            </a:r>
            <a:r>
              <a:rPr lang="en-GB" sz="2400" b="1" i="1" dirty="0">
                <a:solidFill>
                  <a:srgbClr val="FF0000"/>
                </a:solidFill>
              </a:rPr>
              <a:t>3 into 1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038600"/>
            <a:ext cx="15776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FF0000"/>
                </a:solidFill>
              </a:rPr>
              <a:t>Economic</a:t>
            </a:r>
          </a:p>
          <a:p>
            <a:pPr algn="ctr"/>
            <a:r>
              <a:rPr lang="en-GB" sz="2400" b="1" i="1" dirty="0">
                <a:solidFill>
                  <a:srgbClr val="FF0000"/>
                </a:solidFill>
              </a:rPr>
              <a:t>Crisis !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r>
              <a:rPr lang="en-GB" dirty="0">
                <a:solidFill>
                  <a:prstClr val="black"/>
                </a:solidFill>
              </a:rPr>
              <a:t>Rationalization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Holistic Human Centered Work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1295400"/>
            <a:ext cx="7997286" cy="57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29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3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5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i="1" dirty="0"/>
              <a:t>Integrated Multi-Disciplinary</a:t>
            </a:r>
            <a:r>
              <a:rPr lang="en-GB" sz="2400" dirty="0"/>
              <a:t> Smarter Working 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Implementation</a:t>
            </a:r>
            <a:endParaRPr lang="en-GB" sz="24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128347"/>
              </p:ext>
            </p:extLst>
          </p:nvPr>
        </p:nvGraphicFramePr>
        <p:xfrm>
          <a:off x="762000" y="2057400"/>
          <a:ext cx="7606411" cy="374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4692" y="5184041"/>
            <a:ext cx="6199632" cy="36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000" b="1" i="1" dirty="0">
                <a:solidFill>
                  <a:prstClr val="white"/>
                </a:solidFill>
                <a:latin typeface="Futura Std Book" pitchFamily="34" charset="0"/>
              </a:rPr>
              <a:t>Allowing</a:t>
            </a:r>
            <a:r>
              <a:rPr lang="en-GB" sz="1000" dirty="0">
                <a:solidFill>
                  <a:prstClr val="white"/>
                </a:solidFill>
                <a:latin typeface="Futura Std Book" pitchFamily="34" charset="0"/>
              </a:rPr>
              <a:t> associates to work </a:t>
            </a:r>
            <a:r>
              <a:rPr lang="en-GB" sz="1000" b="1" i="1" dirty="0">
                <a:solidFill>
                  <a:prstClr val="white"/>
                </a:solidFill>
                <a:latin typeface="Futura Std Book" pitchFamily="34" charset="0"/>
              </a:rPr>
              <a:t>where &amp; when</a:t>
            </a:r>
            <a:r>
              <a:rPr lang="en-GB" sz="1000" dirty="0">
                <a:solidFill>
                  <a:prstClr val="white"/>
                </a:solidFill>
                <a:latin typeface="Futura Std Book" pitchFamily="34" charset="0"/>
              </a:rPr>
              <a:t> they are most </a:t>
            </a:r>
            <a:r>
              <a:rPr lang="en-GB" sz="1000" b="1" i="1" dirty="0">
                <a:solidFill>
                  <a:prstClr val="white"/>
                </a:solidFill>
                <a:latin typeface="Futura Std Book" pitchFamily="34" charset="0"/>
              </a:rPr>
              <a:t>productive</a:t>
            </a:r>
            <a:r>
              <a:rPr lang="en-GB" sz="1000" dirty="0">
                <a:solidFill>
                  <a:prstClr val="white"/>
                </a:solidFill>
                <a:latin typeface="Futura Std Book" pitchFamily="34" charset="0"/>
              </a:rPr>
              <a:t>, </a:t>
            </a:r>
            <a:br>
              <a:rPr lang="en-GB" sz="1000" dirty="0">
                <a:solidFill>
                  <a:prstClr val="white"/>
                </a:solidFill>
                <a:latin typeface="Futura Std Book" pitchFamily="34" charset="0"/>
              </a:rPr>
            </a:br>
            <a:r>
              <a:rPr lang="en-GB" sz="1000" b="1" i="1" dirty="0">
                <a:solidFill>
                  <a:prstClr val="white"/>
                </a:solidFill>
                <a:latin typeface="Futura Std Book" pitchFamily="34" charset="0"/>
              </a:rPr>
              <a:t>cost-effective</a:t>
            </a:r>
            <a:r>
              <a:rPr lang="en-GB" sz="1000" dirty="0">
                <a:solidFill>
                  <a:prstClr val="white"/>
                </a:solidFill>
                <a:latin typeface="Futura Std Book" pitchFamily="34" charset="0"/>
              </a:rPr>
              <a:t> and </a:t>
            </a:r>
            <a:r>
              <a:rPr lang="en-GB" sz="1000" b="1" i="1" dirty="0">
                <a:solidFill>
                  <a:prstClr val="white"/>
                </a:solidFill>
                <a:latin typeface="Futura Std Book" pitchFamily="34" charset="0"/>
              </a:rPr>
              <a:t>environmentally</a:t>
            </a:r>
            <a:r>
              <a:rPr lang="en-GB" sz="1000" dirty="0">
                <a:solidFill>
                  <a:prstClr val="white"/>
                </a:solidFill>
                <a:latin typeface="Futura Std Book" pitchFamily="34" charset="0"/>
              </a:rPr>
              <a:t> respectful.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33" r="35202"/>
          <a:stretch/>
        </p:blipFill>
        <p:spPr>
          <a:xfrm>
            <a:off x="6438534" y="2260971"/>
            <a:ext cx="1315966" cy="12686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ice-building-x-ray-nick-veas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295400"/>
            <a:ext cx="2972260" cy="4483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143758"/>
            <a:ext cx="1945577" cy="6029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81000"/>
            <a:ext cx="8534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29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3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5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Associate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WorkSpace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Satisfation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Survey </a:t>
            </a:r>
          </a:p>
        </p:txBody>
      </p:sp>
    </p:spTree>
    <p:extLst>
      <p:ext uri="{BB962C8B-B14F-4D97-AF65-F5344CB8AC3E}">
        <p14:creationId xmlns:p14="http://schemas.microsoft.com/office/powerpoint/2010/main" val="379644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30986" y="417069"/>
            <a:ext cx="732593" cy="250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094" y="417067"/>
            <a:ext cx="8055864" cy="768096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Calibri" charset="0"/>
                <a:sym typeface="Calibri" charset="0"/>
              </a:rPr>
              <a:t>Lowest performing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Calibri" charset="0"/>
                <a:sym typeface="Calibri" charset="0"/>
              </a:rPr>
              <a:t>WorkSpace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Calibri" charset="0"/>
                <a:sym typeface="Calibri" charset="0"/>
              </a:rPr>
              <a:t>: </a:t>
            </a:r>
            <a:r>
              <a:rPr lang="en-US" sz="1400" dirty="0">
                <a:cs typeface="Calibri Bold" charset="0"/>
                <a:sym typeface="Calibri Bold" charset="0"/>
              </a:rPr>
              <a:t>satisfaction </a:t>
            </a:r>
            <a:r>
              <a:rPr lang="en-US" sz="1400" dirty="0" err="1">
                <a:cs typeface="Calibri Bold" charset="0"/>
                <a:sym typeface="Calibri Bold" charset="0"/>
              </a:rPr>
              <a:t>Lmi</a:t>
            </a:r>
            <a:r>
              <a:rPr lang="en-US" sz="1400" dirty="0">
                <a:cs typeface="Calibri Bold" charset="0"/>
                <a:sym typeface="Calibri Bold" charset="0"/>
              </a:rPr>
              <a:t> 33.3</a:t>
            </a:r>
            <a:br>
              <a:rPr lang="en-US" sz="1400" dirty="0">
                <a:solidFill>
                  <a:srgbClr val="FF0000"/>
                </a:solidFill>
                <a:cs typeface="Calibri Bold" charset="0"/>
                <a:sym typeface="Calibri Bold" charset="0"/>
              </a:rPr>
            </a:br>
            <a:r>
              <a:rPr lang="en-US" sz="1400" b="1" dirty="0">
                <a:solidFill>
                  <a:srgbClr val="FF0000"/>
                </a:solidFill>
                <a:cs typeface="Calibri" charset="0"/>
                <a:sym typeface="Calibri" charset="0"/>
              </a:rPr>
              <a:t>“Which activities are important to you in your work, and how well are they supported?”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5668" y="5842937"/>
            <a:ext cx="1177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Futura Std Book" pitchFamily="34" charset="0"/>
              </a:rPr>
              <a:t>@</a:t>
            </a:r>
            <a:r>
              <a:rPr lang="en-GB" sz="1000" dirty="0" err="1">
                <a:solidFill>
                  <a:prstClr val="black"/>
                </a:solidFill>
                <a:latin typeface="Futura Std Book" pitchFamily="34" charset="0"/>
              </a:rPr>
              <a:t>leesman_index</a:t>
            </a:r>
            <a:endParaRPr lang="en-GB" sz="1000" dirty="0">
              <a:solidFill>
                <a:prstClr val="black"/>
              </a:solidFill>
              <a:latin typeface="Futura Std Boo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272" y="5842938"/>
            <a:ext cx="125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Futura Std Book" pitchFamily="34" charset="0"/>
              </a:rPr>
              <a:t>leesmanindex.com</a:t>
            </a:r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/>
          </p:nvPr>
        </p:nvGraphicFramePr>
        <p:xfrm>
          <a:off x="804672" y="1218123"/>
          <a:ext cx="7534656" cy="497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936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378759"/>
              </p:ext>
            </p:extLst>
          </p:nvPr>
        </p:nvGraphicFramePr>
        <p:xfrm>
          <a:off x="762000" y="609600"/>
          <a:ext cx="7345646" cy="582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Acoustic Zoning</a:t>
            </a:r>
          </a:p>
        </p:txBody>
      </p:sp>
    </p:spTree>
    <p:extLst>
      <p:ext uri="{BB962C8B-B14F-4D97-AF65-F5344CB8AC3E}">
        <p14:creationId xmlns:p14="http://schemas.microsoft.com/office/powerpoint/2010/main" val="227734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6053138" cy="39354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None/>
            </a:pPr>
            <a:r>
              <a:rPr lang="en-GB" sz="2800" b="1" i="1" dirty="0"/>
              <a:t>Presence</a:t>
            </a:r>
          </a:p>
          <a:p>
            <a:pPr marL="0" indent="0" eaLnBrk="1" hangingPunct="1">
              <a:buNone/>
            </a:pPr>
            <a:endParaRPr lang="en-GB" sz="2800" i="1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GB" sz="2800" b="1" i="1" dirty="0">
                <a:solidFill>
                  <a:schemeClr val="accent2"/>
                </a:solidFill>
              </a:rPr>
              <a:t>Five Speeds</a:t>
            </a:r>
          </a:p>
          <a:p>
            <a:pPr marL="272654" lvl="1" indent="-257175">
              <a:buFontTx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Get attention via </a:t>
            </a:r>
            <a:r>
              <a:rPr lang="en-GB" dirty="0">
                <a:solidFill>
                  <a:schemeClr val="accent2"/>
                </a:solidFill>
              </a:rPr>
              <a:t>Instant Message</a:t>
            </a:r>
          </a:p>
          <a:p>
            <a:pPr marL="272654" lvl="1" indent="-257175">
              <a:buFontTx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Click to </a:t>
            </a:r>
            <a:r>
              <a:rPr lang="en-GB" dirty="0">
                <a:solidFill>
                  <a:schemeClr val="accent2"/>
                </a:solidFill>
              </a:rPr>
              <a:t>talk with Smartphone or PC</a:t>
            </a:r>
          </a:p>
          <a:p>
            <a:pPr marL="272654" lvl="1" indent="-257175">
              <a:buFontTx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Invite more to </a:t>
            </a:r>
            <a:r>
              <a:rPr lang="en-GB" dirty="0">
                <a:solidFill>
                  <a:schemeClr val="tx1"/>
                </a:solidFill>
              </a:rPr>
              <a:t>audio-conference</a:t>
            </a:r>
          </a:p>
          <a:p>
            <a:pPr marL="272654" lvl="1" indent="-257175">
              <a:buFontTx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add video </a:t>
            </a:r>
            <a:r>
              <a:rPr lang="en-GB" dirty="0">
                <a:solidFill>
                  <a:schemeClr val="accent2"/>
                </a:solidFill>
              </a:rPr>
              <a:t>for extra dimension</a:t>
            </a:r>
          </a:p>
          <a:p>
            <a:pPr marL="272654" lvl="1" indent="-257175">
              <a:buFontTx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overdrive into </a:t>
            </a:r>
            <a:r>
              <a:rPr lang="en-GB" dirty="0">
                <a:solidFill>
                  <a:schemeClr val="tx1"/>
                </a:solidFill>
              </a:rPr>
              <a:t>TelePresence</a:t>
            </a:r>
          </a:p>
        </p:txBody>
      </p:sp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xfrm>
            <a:off x="762000" y="381000"/>
            <a:ext cx="7790688" cy="74180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GB" sz="3600" dirty="0">
                <a:solidFill>
                  <a:srgbClr val="FF0000"/>
                </a:solidFill>
              </a:rPr>
              <a:t>The new Communications Gearbox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09800"/>
            <a:ext cx="2687299" cy="26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8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2208841" y="1839561"/>
            <a:ext cx="1377223" cy="798512"/>
          </a:xfrm>
          <a:prstGeom prst="rect">
            <a:avLst/>
          </a:prstGeom>
          <a:solidFill>
            <a:srgbClr val="8CA72B">
              <a:alpha val="7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350">
                <a:solidFill>
                  <a:prstClr val="black"/>
                </a:solidFill>
              </a:rPr>
              <a:t>Tune your</a:t>
            </a:r>
          </a:p>
          <a:p>
            <a:pPr algn="ctr" eaLnBrk="0" hangingPunct="0"/>
            <a:r>
              <a:rPr lang="en-GB" sz="1350">
                <a:solidFill>
                  <a:prstClr val="black"/>
                </a:solidFill>
              </a:rPr>
              <a:t>Voice Power</a:t>
            </a: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5334781" y="1874043"/>
            <a:ext cx="1533730" cy="804863"/>
          </a:xfrm>
          <a:prstGeom prst="rect">
            <a:avLst/>
          </a:prstGeom>
          <a:solidFill>
            <a:srgbClr val="8CA72B">
              <a:alpha val="7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350" dirty="0">
                <a:solidFill>
                  <a:prstClr val="black"/>
                </a:solidFill>
              </a:rPr>
              <a:t>Voice is critical for</a:t>
            </a:r>
          </a:p>
          <a:p>
            <a:pPr algn="ctr" eaLnBrk="0" hangingPunct="0"/>
            <a:r>
              <a:rPr lang="en-GB" sz="1350" dirty="0">
                <a:solidFill>
                  <a:prstClr val="black"/>
                </a:solidFill>
              </a:rPr>
              <a:t>Dispersed Working </a:t>
            </a:r>
          </a:p>
        </p:txBody>
      </p:sp>
      <p:sp>
        <p:nvSpPr>
          <p:cNvPr id="30727" name="Rectangle 15"/>
          <p:cNvSpPr>
            <a:spLocks noChangeArrowheads="1"/>
          </p:cNvSpPr>
          <p:nvPr/>
        </p:nvSpPr>
        <p:spPr bwMode="auto">
          <a:xfrm>
            <a:off x="3018236" y="2786063"/>
            <a:ext cx="3053953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350" b="1" i="1">
                <a:solidFill>
                  <a:prstClr val="white"/>
                </a:solidFill>
              </a:rPr>
              <a:t>Speech Impact</a:t>
            </a:r>
          </a:p>
          <a:p>
            <a:pPr algn="ctr" eaLnBrk="0" hangingPunct="0"/>
            <a:endParaRPr lang="en-GB" sz="1200" b="1" i="1">
              <a:solidFill>
                <a:prstClr val="white"/>
              </a:solidFill>
            </a:endParaRPr>
          </a:p>
          <a:p>
            <a:pPr algn="ctr" eaLnBrk="0" hangingPunct="0"/>
            <a:endParaRPr lang="en-GB" sz="1200" b="1" i="1">
              <a:solidFill>
                <a:prstClr val="white"/>
              </a:solidFill>
            </a:endParaRPr>
          </a:p>
          <a:p>
            <a:pPr algn="ctr" eaLnBrk="0" hangingPunct="0"/>
            <a:endParaRPr lang="en-GB" sz="1200" b="1" i="1">
              <a:solidFill>
                <a:prstClr val="white"/>
              </a:solidFill>
            </a:endParaRPr>
          </a:p>
          <a:p>
            <a:pPr algn="ctr" eaLnBrk="0" hangingPunct="0"/>
            <a:r>
              <a:rPr lang="en-GB" sz="1350" b="1" i="1">
                <a:solidFill>
                  <a:prstClr val="white"/>
                </a:solidFill>
              </a:rPr>
              <a:t>Voice Intelligibility</a:t>
            </a:r>
          </a:p>
          <a:p>
            <a:pPr algn="ctr" eaLnBrk="0" hangingPunct="0"/>
            <a:endParaRPr lang="en-GB" sz="1200" b="1" i="1">
              <a:solidFill>
                <a:prstClr val="white"/>
              </a:solidFill>
            </a:endParaRPr>
          </a:p>
          <a:p>
            <a:pPr algn="ctr" eaLnBrk="0" hangingPunct="0"/>
            <a:endParaRPr lang="en-GB" sz="1200" b="1" i="1">
              <a:solidFill>
                <a:prstClr val="white"/>
              </a:solidFill>
            </a:endParaRPr>
          </a:p>
          <a:p>
            <a:pPr algn="ctr" eaLnBrk="0" hangingPunct="0"/>
            <a:endParaRPr lang="en-GB" sz="1200" b="1" i="1">
              <a:solidFill>
                <a:prstClr val="white"/>
              </a:solidFill>
            </a:endParaRPr>
          </a:p>
          <a:p>
            <a:pPr algn="ctr" eaLnBrk="0" hangingPunct="0"/>
            <a:r>
              <a:rPr lang="en-GB" sz="1350" b="1" i="1">
                <a:solidFill>
                  <a:prstClr val="white"/>
                </a:solidFill>
              </a:rPr>
              <a:t>Audio Ergonomics</a:t>
            </a:r>
          </a:p>
        </p:txBody>
      </p:sp>
      <p:sp>
        <p:nvSpPr>
          <p:cNvPr id="30730" name="Isosceles Triangle 3"/>
          <p:cNvSpPr>
            <a:spLocks noChangeArrowheads="1"/>
          </p:cNvSpPr>
          <p:nvPr/>
        </p:nvSpPr>
        <p:spPr bwMode="auto">
          <a:xfrm>
            <a:off x="2337200" y="1257301"/>
            <a:ext cx="4138613" cy="4392215"/>
          </a:xfrm>
          <a:prstGeom prst="triangle">
            <a:avLst>
              <a:gd name="adj" fmla="val 50000"/>
            </a:avLst>
          </a:prstGeom>
          <a:solidFill>
            <a:srgbClr val="4D81A1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>
              <a:solidFill>
                <a:prstClr val="black"/>
              </a:solidFill>
            </a:endParaRPr>
          </a:p>
          <a:p>
            <a:pPr algn="ctr" eaLnBrk="0" hangingPunct="0"/>
            <a:endParaRPr lang="en-GB">
              <a:solidFill>
                <a:prstClr val="black"/>
              </a:solidFill>
            </a:endParaRPr>
          </a:p>
          <a:p>
            <a:pPr algn="ctr" eaLnBrk="0" hangingPunct="0"/>
            <a:endParaRPr lang="en-GB">
              <a:solidFill>
                <a:prstClr val="black"/>
              </a:solidFill>
            </a:endParaRPr>
          </a:p>
          <a:p>
            <a:pPr algn="ctr" eaLnBrk="0" hangingPunct="0"/>
            <a:endParaRPr lang="en-GB">
              <a:solidFill>
                <a:prstClr val="black"/>
              </a:solidFill>
            </a:endParaRPr>
          </a:p>
          <a:p>
            <a:pPr algn="ctr" eaLnBrk="0" hangingPunct="0"/>
            <a:endParaRPr lang="en-GB">
              <a:solidFill>
                <a:prstClr val="black"/>
              </a:solidFill>
            </a:endParaRPr>
          </a:p>
          <a:p>
            <a:pPr algn="ctr" eaLnBrk="0" hangingPunct="0"/>
            <a:endParaRPr lang="en-GB">
              <a:solidFill>
                <a:prstClr val="black"/>
              </a:solidFill>
            </a:endParaRPr>
          </a:p>
        </p:txBody>
      </p:sp>
      <p:sp>
        <p:nvSpPr>
          <p:cNvPr id="30731" name="Rectangle 15"/>
          <p:cNvSpPr>
            <a:spLocks noChangeArrowheads="1"/>
          </p:cNvSpPr>
          <p:nvPr/>
        </p:nvSpPr>
        <p:spPr bwMode="auto">
          <a:xfrm>
            <a:off x="2754902" y="2667000"/>
            <a:ext cx="326370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b="1" i="1" dirty="0">
                <a:solidFill>
                  <a:prstClr val="white"/>
                </a:solidFill>
              </a:rPr>
              <a:t>Speech Impact</a:t>
            </a:r>
          </a:p>
          <a:p>
            <a:pPr algn="ctr" eaLnBrk="0" hangingPunct="0"/>
            <a:endParaRPr lang="en-GB" b="1" i="1" dirty="0">
              <a:solidFill>
                <a:prstClr val="white"/>
              </a:solidFill>
            </a:endParaRPr>
          </a:p>
          <a:p>
            <a:pPr algn="ctr" eaLnBrk="0" hangingPunct="0"/>
            <a:endParaRPr lang="en-GB" b="1" i="1" dirty="0">
              <a:solidFill>
                <a:prstClr val="white"/>
              </a:solidFill>
            </a:endParaRPr>
          </a:p>
          <a:p>
            <a:pPr algn="ctr" eaLnBrk="0" hangingPunct="0"/>
            <a:endParaRPr lang="en-GB" b="1" i="1" dirty="0">
              <a:solidFill>
                <a:prstClr val="white"/>
              </a:solidFill>
            </a:endParaRPr>
          </a:p>
          <a:p>
            <a:pPr algn="ctr" eaLnBrk="0" hangingPunct="0"/>
            <a:r>
              <a:rPr lang="en-GB" b="1" i="1" dirty="0">
                <a:solidFill>
                  <a:prstClr val="white"/>
                </a:solidFill>
              </a:rPr>
              <a:t>Voice Intelligibility</a:t>
            </a:r>
          </a:p>
          <a:p>
            <a:pPr algn="ctr" eaLnBrk="0" hangingPunct="0"/>
            <a:endParaRPr lang="en-GB" b="1" i="1" dirty="0">
              <a:solidFill>
                <a:prstClr val="white"/>
              </a:solidFill>
            </a:endParaRPr>
          </a:p>
          <a:p>
            <a:pPr algn="ctr" eaLnBrk="0" hangingPunct="0"/>
            <a:endParaRPr lang="en-GB" b="1" i="1" dirty="0">
              <a:solidFill>
                <a:prstClr val="white"/>
              </a:solidFill>
            </a:endParaRPr>
          </a:p>
          <a:p>
            <a:pPr algn="ctr" eaLnBrk="0" hangingPunct="0"/>
            <a:endParaRPr lang="en-GB" b="1" i="1" dirty="0">
              <a:solidFill>
                <a:prstClr val="white"/>
              </a:solidFill>
            </a:endParaRPr>
          </a:p>
          <a:p>
            <a:pPr algn="ctr" eaLnBrk="0" hangingPunct="0"/>
            <a:r>
              <a:rPr lang="en-GB" b="1" i="1" dirty="0">
                <a:solidFill>
                  <a:prstClr val="white"/>
                </a:solidFill>
              </a:rPr>
              <a:t>Audio Ergonomics</a:t>
            </a:r>
          </a:p>
        </p:txBody>
      </p:sp>
      <p:cxnSp>
        <p:nvCxnSpPr>
          <p:cNvPr id="30732" name="Straight Connector 7"/>
          <p:cNvCxnSpPr>
            <a:cxnSpLocks noChangeShapeType="1"/>
          </p:cNvCxnSpPr>
          <p:nvPr/>
        </p:nvCxnSpPr>
        <p:spPr bwMode="auto">
          <a:xfrm flipV="1">
            <a:off x="3297436" y="3166017"/>
            <a:ext cx="2495550" cy="3175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30733" name="Straight Connector 7"/>
          <p:cNvCxnSpPr>
            <a:cxnSpLocks noChangeShapeType="1"/>
          </p:cNvCxnSpPr>
          <p:nvPr/>
        </p:nvCxnSpPr>
        <p:spPr bwMode="auto">
          <a:xfrm>
            <a:off x="2589610" y="4652963"/>
            <a:ext cx="3912394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79414" y="3278043"/>
            <a:ext cx="1329970" cy="826539"/>
          </a:xfrm>
          <a:prstGeom prst="rect">
            <a:avLst/>
          </a:prstGeom>
          <a:solidFill>
            <a:srgbClr val="8CA72B">
              <a:alpha val="7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350" dirty="0">
                <a:solidFill>
                  <a:prstClr val="black"/>
                </a:solidFill>
              </a:rPr>
              <a:t>Noise/Wind</a:t>
            </a:r>
          </a:p>
          <a:p>
            <a:pPr algn="ctr" eaLnBrk="0" hangingPunct="0"/>
            <a:r>
              <a:rPr lang="en-GB" sz="1350" dirty="0">
                <a:solidFill>
                  <a:prstClr val="black"/>
                </a:solidFill>
              </a:rPr>
              <a:t>Reduction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999048" y="3338512"/>
            <a:ext cx="1346228" cy="804863"/>
          </a:xfrm>
          <a:prstGeom prst="rect">
            <a:avLst/>
          </a:prstGeom>
          <a:solidFill>
            <a:srgbClr val="8CA72B">
              <a:alpha val="7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350" dirty="0">
                <a:solidFill>
                  <a:prstClr val="black"/>
                </a:solidFill>
              </a:rPr>
              <a:t>HD</a:t>
            </a:r>
          </a:p>
          <a:p>
            <a:pPr algn="ctr" eaLnBrk="0" hangingPunct="0"/>
            <a:r>
              <a:rPr lang="en-GB" sz="1350" dirty="0">
                <a:solidFill>
                  <a:prstClr val="black"/>
                </a:solidFill>
              </a:rPr>
              <a:t>Voice Networks 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684663" y="4652963"/>
            <a:ext cx="1329970" cy="826539"/>
          </a:xfrm>
          <a:prstGeom prst="rect">
            <a:avLst/>
          </a:prstGeom>
          <a:solidFill>
            <a:srgbClr val="8CA72B">
              <a:alpha val="7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350" dirty="0">
                <a:solidFill>
                  <a:prstClr val="black"/>
                </a:solidFill>
              </a:rPr>
              <a:t>Protect</a:t>
            </a:r>
          </a:p>
          <a:p>
            <a:pPr algn="ctr" eaLnBrk="0" hangingPunct="0"/>
            <a:r>
              <a:rPr lang="en-GB" sz="1350" dirty="0">
                <a:solidFill>
                  <a:prstClr val="black"/>
                </a:solidFill>
              </a:rPr>
              <a:t>Ears &amp; Voice</a:t>
            </a:r>
          </a:p>
          <a:p>
            <a:pPr algn="ctr" eaLnBrk="0" hangingPunct="0"/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71456" y="4674144"/>
            <a:ext cx="1329970" cy="826539"/>
          </a:xfrm>
          <a:prstGeom prst="rect">
            <a:avLst/>
          </a:prstGeom>
          <a:solidFill>
            <a:srgbClr val="8CA72B">
              <a:alpha val="7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1350" dirty="0">
                <a:solidFill>
                  <a:prstClr val="black"/>
                </a:solidFill>
              </a:rPr>
              <a:t>Designed for</a:t>
            </a:r>
          </a:p>
          <a:p>
            <a:pPr algn="ctr" eaLnBrk="0" hangingPunct="0"/>
            <a:r>
              <a:rPr lang="en-GB" sz="1350" dirty="0">
                <a:solidFill>
                  <a:prstClr val="black"/>
                </a:solidFill>
              </a:rPr>
              <a:t>Fit &amp; Looks</a:t>
            </a:r>
          </a:p>
          <a:p>
            <a:pPr algn="ctr" eaLnBrk="0" hangingPunct="0"/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Acoustic Intelligence</a:t>
            </a:r>
          </a:p>
        </p:txBody>
      </p:sp>
    </p:spTree>
    <p:extLst>
      <p:ext uri="{BB962C8B-B14F-4D97-AF65-F5344CB8AC3E}">
        <p14:creationId xmlns:p14="http://schemas.microsoft.com/office/powerpoint/2010/main" val="87368847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390</Words>
  <Application>Microsoft Office PowerPoint</Application>
  <PresentationFormat>On-screen Show (4:3)</PresentationFormat>
  <Paragraphs>134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Calibri Bold</vt:lpstr>
      <vt:lpstr>Futura Std Book</vt:lpstr>
      <vt:lpstr>Myriad Web Pro</vt:lpstr>
      <vt:lpstr>1_Custom Design</vt:lpstr>
      <vt:lpstr>Office Theme</vt:lpstr>
      <vt:lpstr>From office design to soundscaping</vt:lpstr>
      <vt:lpstr>About our Presenter</vt:lpstr>
      <vt:lpstr> Aligning the Workplace to the Business   </vt:lpstr>
      <vt:lpstr>Holistic Human Centered Work Design </vt:lpstr>
      <vt:lpstr>PowerPoint Presentation</vt:lpstr>
      <vt:lpstr>Lowest performing WorkSpace: satisfaction Lmi 33.3 “Which activities are important to you in your work, and how well are they supported?”</vt:lpstr>
      <vt:lpstr>Acoustic Zoning</vt:lpstr>
      <vt:lpstr>The new Communications Gearbox</vt:lpstr>
      <vt:lpstr>Acoustic Intelligence</vt:lpstr>
      <vt:lpstr>Impact to the Business</vt:lpstr>
      <vt:lpstr>Top Challenges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Case Study</dc:title>
  <dc:creator>Kate</dc:creator>
  <cp:lastModifiedBy>kate north</cp:lastModifiedBy>
  <cp:revision>7</cp:revision>
  <dcterms:created xsi:type="dcterms:W3CDTF">2015-01-28T13:10:22Z</dcterms:created>
  <dcterms:modified xsi:type="dcterms:W3CDTF">2016-04-05T13:10:26Z</dcterms:modified>
</cp:coreProperties>
</file>