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B30"/>
    <a:srgbClr val="DB342C"/>
    <a:srgbClr val="EE3525"/>
    <a:srgbClr val="92D050"/>
    <a:srgbClr val="D65A04"/>
    <a:srgbClr val="D6E21C"/>
    <a:srgbClr val="DB4D3D"/>
    <a:srgbClr val="E3E2E4"/>
    <a:srgbClr val="DC4D3B"/>
    <a:srgbClr val="6CB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07"/>
  </p:normalViewPr>
  <p:slideViewPr>
    <p:cSldViewPr snapToGrid="0" snapToObjects="1">
      <p:cViewPr varScale="1">
        <p:scale>
          <a:sx n="107" d="100"/>
          <a:sy n="107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9C27-6354-D14A-A89E-CD49FFAC4A60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5F2C-0731-A14D-A822-E796B0BB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943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E3E2E4">
              <a:alpha val="7411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260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National Equity Fund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497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They Said It Couldn’t Be Done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B3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593799" y="2833034"/>
            <a:ext cx="395640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0561" y="2875073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Gaylene Domer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October 5, 2016</a:t>
            </a:r>
          </a:p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5342" y="1061514"/>
            <a:ext cx="37101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C3B30"/>
                </a:solidFill>
                <a:latin typeface="Helvetica" charset="0"/>
                <a:ea typeface="Helvetica" charset="0"/>
                <a:cs typeface="Helvetica" charset="0"/>
              </a:rPr>
              <a:t>Gaylene Domer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Vice President Facilities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Management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NEF employee 29 years – oversee $3.1 million dollar budget – manage 18 field offices – implementation of a new WFH program – head of office/operational procedures – workplace strategy and support culture/employee satisfaction  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6353" y="1158109"/>
            <a:ext cx="2869324" cy="2827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photo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53" y="877078"/>
            <a:ext cx="2869324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ALIGNING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WORKPLACE TO THE BUSINESS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National Equity Fund – Leading syndicator of low-income housing tax credits with 167 employees and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18 offices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Changed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corporate culture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Improved communication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Instrumental in attracting and retaining talent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Aligned the C-suite with IT, HR and Facilities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Installation of new SMT System and new technology 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YOUR PROCESS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Began the relocation process making a case for CHANGE... I developed and used daily my creation of the “FM” Guide Book entitled,  The NEF Change Project.  C-creating new modern space... H-healthy outlook on work-life balance...  A-architecturally unique and cutting edge...N-new way to work... G-generational demographic motivators... E-environmentally conscious and sustainable new space.  Developed training programs for the new technology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IMPACT TO THE BUSINESS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Aligned the C-Suite, RE/Facilities, IT and HR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Reduced square footage by 7,000 sf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Saved 2.4 million over the term of the lease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Introduced a Work From Home program 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Eliminated over 9 tons of paper (weight of a large elephant)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Employee satisfaction and engagement changed the culture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Introduced dynamic and cutting edge technology to enhance NEF’s position in the marketplace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8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MANAGING METRICS  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On-going surveys for distributed workforce participants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Training Thursdays-technology training to enhance productivity 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Looking for ways to change/improve space utilization to keep pace with changing needs of the company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Keeping at the forefront NEF’s green program and looking for options to offer wellness programs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Attend as many IFMA/WE events as possible each month to stay current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9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KEY CHALLENGES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Getting the CEO, senior staff and the Board of Directors convinced was not all that difficult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Figuring out the logistical strategy of how to introduce a new WFH program and at the same time manage and execute a major relocation project was the most challenging task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biggest personal challenge was to stay calm, muster up nerves of steel and learn the patience of a saint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586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C3B30">
              <a:alpha val="74118"/>
            </a:srgbClr>
          </a:solidFill>
          <a:ln>
            <a:solidFill>
              <a:srgbClr val="DC3B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1959" y="304500"/>
            <a:ext cx="728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KEY LEARNINGS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112" y="1465543"/>
            <a:ext cx="688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Don’t ever take this kind of risk... as described in the previous slides... unless you have an expert at your side with hands-on experience to help guide you through the process 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Any relocation project is a major undertaking; but adding at the same time, a complete shift in an organization’s long-term work routine is bigger than big; it is HUGE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“key” to NEF’s success was the staff; they were instrumental in making it work</a:t>
            </a: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6452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5" y="4477740"/>
            <a:ext cx="2911825" cy="66576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9438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E3E2E4">
              <a:alpha val="7411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84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QUESTIONS &amp; COMMENTS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497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They Said It Couldn’t Be Done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10510" y="0"/>
            <a:ext cx="1782245" cy="5143500"/>
          </a:xfrm>
          <a:custGeom>
            <a:avLst/>
            <a:gdLst>
              <a:gd name="connsiteX0" fmla="*/ 10391 w 1475509"/>
              <a:gd name="connsiteY0" fmla="*/ 0 h 4800600"/>
              <a:gd name="connsiteX1" fmla="*/ 207818 w 1475509"/>
              <a:gd name="connsiteY1" fmla="*/ 0 h 4800600"/>
              <a:gd name="connsiteX2" fmla="*/ 1475509 w 1475509"/>
              <a:gd name="connsiteY2" fmla="*/ 4800600 h 4800600"/>
              <a:gd name="connsiteX3" fmla="*/ 0 w 1475509"/>
              <a:gd name="connsiteY3" fmla="*/ 4800600 h 4800600"/>
              <a:gd name="connsiteX4" fmla="*/ 10391 w 1475509"/>
              <a:gd name="connsiteY4" fmla="*/ 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09" h="4800600">
                <a:moveTo>
                  <a:pt x="10391" y="0"/>
                </a:moveTo>
                <a:lnTo>
                  <a:pt x="207818" y="0"/>
                </a:lnTo>
                <a:lnTo>
                  <a:pt x="1475509" y="4800600"/>
                </a:lnTo>
                <a:lnTo>
                  <a:pt x="0" y="4800600"/>
                </a:lnTo>
                <a:cubicBezTo>
                  <a:pt x="3464" y="3200400"/>
                  <a:pt x="6927" y="1600200"/>
                  <a:pt x="10391" y="0"/>
                </a:cubicBezTo>
                <a:close/>
              </a:path>
            </a:pathLst>
          </a:custGeom>
          <a:solidFill>
            <a:srgbClr val="DB3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593799" y="2833034"/>
            <a:ext cx="395640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0561" y="28750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Gaylene Domer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October 5, 2016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1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6489</TotalTime>
  <Words>478</Words>
  <Application>Microsoft Office PowerPoint</Application>
  <PresentationFormat>On-screen Show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Monaco</dc:creator>
  <cp:lastModifiedBy>kate north</cp:lastModifiedBy>
  <cp:revision>37</cp:revision>
  <cp:lastPrinted>2016-09-12T23:16:34Z</cp:lastPrinted>
  <dcterms:created xsi:type="dcterms:W3CDTF">2016-04-06T16:08:11Z</dcterms:created>
  <dcterms:modified xsi:type="dcterms:W3CDTF">2016-10-05T14:16:32Z</dcterms:modified>
</cp:coreProperties>
</file>