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63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F34"/>
    <a:srgbClr val="252526"/>
    <a:srgbClr val="2F7FB4"/>
    <a:srgbClr val="7D7D7D"/>
    <a:srgbClr val="484848"/>
    <a:srgbClr val="EA3E34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2"/>
    <p:restoredTop sz="94737"/>
  </p:normalViewPr>
  <p:slideViewPr>
    <p:cSldViewPr snapToGrid="0" snapToObjects="1">
      <p:cViewPr>
        <p:scale>
          <a:sx n="119" d="100"/>
          <a:sy n="119" d="100"/>
        </p:scale>
        <p:origin x="-1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AE8F-8178-F147-A8B4-A68B0E6C5EF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5C618-2A82-7D45-9130-BF6BCD8F4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A2839B4C-C8B6-934C-A37A-DCE18C3E51DF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C699F2CC-8932-4B44-830E-801788D3557E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4C03E778-AF30-F448-818F-6866ADA9DA59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89112F4D-4385-A249-A7ED-03F4BF261EBE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FD9EB9BF-3142-D844-9FDA-E2D29379462F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ED616205-C62C-2245-920A-DC82A75C817B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D0E14769-D6EC-374A-9B83-B62602F00671}" type="datetime1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143D581B-29F2-AD4A-9A44-D2F5BB7BA54C}" type="datetime1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7D06CBCF-D20B-8241-86DF-B2CE998D7A40}" type="datetime1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EAB66DC9-9000-FD4F-A0B5-D7E1D994BBC6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68906" y="4001294"/>
            <a:ext cx="2743200" cy="365125"/>
          </a:xfrm>
          <a:prstGeom prst="rect">
            <a:avLst/>
          </a:prstGeom>
        </p:spPr>
        <p:txBody>
          <a:bodyPr/>
          <a:lstStyle/>
          <a:p>
            <a:fld id="{AA1D2561-9BA3-C84B-BAF4-83A9A265151B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933866" y="6234818"/>
            <a:ext cx="4923531" cy="5504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234818"/>
            <a:ext cx="3299407" cy="5434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82599" y="6118394"/>
            <a:ext cx="4179429" cy="69619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695319" y="6119933"/>
            <a:ext cx="364790" cy="610044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8700941" y="6197618"/>
            <a:ext cx="2717243" cy="547888"/>
            <a:chOff x="3133164" y="6238505"/>
            <a:chExt cx="2475552" cy="499155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16"/>
            <a:srcRect r="51412"/>
            <a:stretch/>
          </p:blipFill>
          <p:spPr>
            <a:xfrm>
              <a:off x="3133164" y="6276238"/>
              <a:ext cx="1221799" cy="45123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23" t="33725" r="11727" b="44271"/>
            <a:stretch/>
          </p:blipFill>
          <p:spPr>
            <a:xfrm>
              <a:off x="4354963" y="6238505"/>
              <a:ext cx="1253753" cy="499155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505063" y="6234817"/>
            <a:ext cx="703188" cy="51068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" y="6712443"/>
            <a:ext cx="12192001" cy="1455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3000" y="6281637"/>
            <a:ext cx="7310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F1A591EA-C003-FD49-AE49-73DF633C4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Parallelogram 21"/>
          <p:cNvSpPr/>
          <p:nvPr userDrawn="1"/>
        </p:nvSpPr>
        <p:spPr>
          <a:xfrm rot="10800000" flipH="1">
            <a:off x="4421529" y="6229302"/>
            <a:ext cx="3981691" cy="478963"/>
          </a:xfrm>
          <a:prstGeom prst="parallelogram">
            <a:avLst>
              <a:gd name="adj" fmla="val 2959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18"/>
          <a:srcRect t="9422" b="9187"/>
          <a:stretch/>
        </p:blipFill>
        <p:spPr>
          <a:xfrm>
            <a:off x="4745863" y="6195853"/>
            <a:ext cx="3275018" cy="52266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045371" y="6234817"/>
            <a:ext cx="1515010" cy="477626"/>
          </a:xfrm>
          <a:prstGeom prst="rect">
            <a:avLst/>
          </a:prstGeom>
          <a:solidFill>
            <a:srgbClr val="252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234130" y="6234858"/>
            <a:ext cx="425060" cy="483658"/>
          </a:xfrm>
          <a:prstGeom prst="rect">
            <a:avLst/>
          </a:prstGeom>
          <a:solidFill>
            <a:srgbClr val="252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935774" y="6309927"/>
            <a:ext cx="88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>
                <a:solidFill>
                  <a:srgbClr val="EA3F34"/>
                </a:solidFill>
                <a:latin typeface="Klavika" charset="0"/>
                <a:ea typeface="Klavika" charset="0"/>
                <a:cs typeface="Klavika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76547" cy="61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4691"/>
            <a:ext cx="10972800" cy="616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5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91EA-C003-FD49-AE49-73DF633C4792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72800" cy="617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Monaco</dc:creator>
  <cp:lastModifiedBy>Keable, Ellen</cp:lastModifiedBy>
  <cp:revision>14</cp:revision>
  <dcterms:created xsi:type="dcterms:W3CDTF">2018-02-19T05:14:46Z</dcterms:created>
  <dcterms:modified xsi:type="dcterms:W3CDTF">2018-03-16T14:31:33Z</dcterms:modified>
</cp:coreProperties>
</file>