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81" r:id="rId4"/>
    <p:sldId id="282" r:id="rId5"/>
    <p:sldId id="283" r:id="rId6"/>
    <p:sldId id="29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AC4"/>
    <a:srgbClr val="E5A402"/>
    <a:srgbClr val="009A00"/>
    <a:srgbClr val="008B00"/>
    <a:srgbClr val="253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0120" autoAdjust="0"/>
  </p:normalViewPr>
  <p:slideViewPr>
    <p:cSldViewPr snapToGrid="0" snapToObjects="1">
      <p:cViewPr varScale="1">
        <p:scale>
          <a:sx n="70" d="100"/>
          <a:sy n="70" d="100"/>
        </p:scale>
        <p:origin x="8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D7E2-0764-D641-96FC-D935D52B55EB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C65D-7FFF-5643-9058-C7A0A28CF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727E-A5CD-E947-9BBF-4FE17BD9E0A7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EE61-6A85-BF46-8A89-69E482108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CEE61-6A85-BF46-8A89-69E482108F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CEE61-6A85-BF46-8A89-69E482108F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E30E2307-1E40-4E12-8716-25BFDA8E7013}" type="datetime1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0088541">
            <a:off x="14669" y="6065241"/>
            <a:ext cx="2176272" cy="201168"/>
          </a:xfrm>
          <a:prstGeom prst="rect">
            <a:avLst/>
          </a:prstGeom>
        </p:spPr>
        <p:txBody>
          <a:bodyPr/>
          <a:lstStyle/>
          <a:p>
            <a:fld id="{4523BCE1-6F54-5D49-9ED3-FF6AC545DFE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D623FA9D-7E3E-464B-BCF2-98805584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083300"/>
            <a:ext cx="3574257" cy="77470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0" y="6083301"/>
            <a:ext cx="9146380" cy="7747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6182946"/>
            <a:ext cx="2152650" cy="662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32767" y="507740"/>
            <a:ext cx="5648623" cy="2012041"/>
          </a:xfrm>
        </p:spPr>
        <p:txBody>
          <a:bodyPr/>
          <a:lstStyle/>
          <a:p>
            <a:r>
              <a:rPr lang="en-US" dirty="0" smtClean="0"/>
              <a:t>Customer Service:</a:t>
            </a:r>
            <a:br>
              <a:rPr lang="en-US" dirty="0" smtClean="0"/>
            </a:br>
            <a:r>
              <a:rPr lang="en-US" dirty="0" smtClean="0"/>
              <a:t>Who’s Responsible?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35060" y="2011375"/>
            <a:ext cx="6511131" cy="1014852"/>
          </a:xfrm>
        </p:spPr>
        <p:txBody>
          <a:bodyPr>
            <a:normAutofit/>
          </a:bodyPr>
          <a:lstStyle/>
          <a:p>
            <a:r>
              <a:rPr sz="1600" b="1" dirty="0" smtClean="0"/>
              <a:t>Becky Huckaby, APR  	 @</a:t>
            </a:r>
            <a:r>
              <a:rPr sz="1600" b="1" dirty="0" err="1" smtClean="0"/>
              <a:t>AirportPR</a:t>
            </a:r>
            <a:endParaRPr sz="1600" b="1" dirty="0" smtClean="0"/>
          </a:p>
          <a:p>
            <a:r>
              <a:rPr lang="en-US" sz="1600" b="1" dirty="0" smtClean="0"/>
              <a:t>Vice President of Public </a:t>
            </a:r>
            <a:r>
              <a:rPr lang="en-US" sz="1600" b="1" dirty="0" err="1" smtClean="0"/>
              <a:t>RElations</a:t>
            </a:r>
            <a:endParaRPr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24" y="3414474"/>
            <a:ext cx="1820372" cy="20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917" y="169543"/>
            <a:ext cx="8010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Avoid Negative Statements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8" y="2265528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elevator is always down. You would think they would actually fix it.”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823" y="3057772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“We’ve reported to the airport but they don’t do anything about it.”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041" y="3850016"/>
            <a:ext cx="487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would never rent from Hertz. They have dirty cars.”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918" y="4639735"/>
            <a:ext cx="487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“Don’t fly with United. They will lose your bag or you will miss your connection.  They are never on time.”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728" y="2265528"/>
            <a:ext cx="8140395" cy="329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1766" y="3345792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“That’s not my job.”</a:t>
            </a:r>
            <a:endParaRPr lang="en-US" sz="5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4029" y="169543"/>
            <a:ext cx="5675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Close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2272773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“Fine. Don’t fly with us anymore.”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334" y="2773952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“Good luck with that.”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029" y="3271003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“My supervisor’s number is….”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" y="3989239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“Have I answered all of your questions?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470" y="4486290"/>
            <a:ext cx="586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“Is there anything else I can do for you today?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8698" y="5019860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“Thank you for flying through our airport.”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333" y="169543"/>
            <a:ext cx="84793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Help Them Help Themselves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4" y="2429044"/>
            <a:ext cx="3447836" cy="29321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00" y="2260778"/>
            <a:ext cx="1862181" cy="32686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79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031" y="169543"/>
            <a:ext cx="5675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CARP Method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2" y="2320119"/>
            <a:ext cx="3043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ontrol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cknowledge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efocus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roblem-solving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995" y="1684444"/>
            <a:ext cx="73560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For Your Time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9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33" r="21710"/>
          <a:stretch/>
        </p:blipFill>
        <p:spPr>
          <a:xfrm>
            <a:off x="586854" y="827396"/>
            <a:ext cx="3084395" cy="3075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994" r="33926"/>
          <a:stretch/>
        </p:blipFill>
        <p:spPr>
          <a:xfrm>
            <a:off x="5493015" y="763567"/>
            <a:ext cx="3052690" cy="48759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051" y="2518570"/>
            <a:ext cx="4062660" cy="27693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64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1" y="482404"/>
            <a:ext cx="4026214" cy="29219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942" y="753777"/>
            <a:ext cx="4913708" cy="32774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733" y="1908046"/>
            <a:ext cx="5813797" cy="35354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4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8636" y="1815153"/>
            <a:ext cx="2415654" cy="241565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8417" y="2699814"/>
            <a:ext cx="184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Touchpoints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Control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9997" y="456694"/>
            <a:ext cx="2491222" cy="2491222"/>
            <a:chOff x="1562669" y="456694"/>
            <a:chExt cx="1528549" cy="1528549"/>
          </a:xfrm>
        </p:grpSpPr>
        <p:sp>
          <p:nvSpPr>
            <p:cNvPr id="13" name="Oval 12"/>
            <p:cNvSpPr/>
            <p:nvPr/>
          </p:nvSpPr>
          <p:spPr>
            <a:xfrm>
              <a:off x="1562669" y="456694"/>
              <a:ext cx="1528549" cy="152854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2919" y="1142448"/>
              <a:ext cx="955343" cy="22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Clean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4289" y="421311"/>
            <a:ext cx="3218257" cy="2924834"/>
            <a:chOff x="5684290" y="421311"/>
            <a:chExt cx="1681895" cy="1528549"/>
          </a:xfrm>
        </p:grpSpPr>
        <p:sp>
          <p:nvSpPr>
            <p:cNvPr id="15" name="Oval 14"/>
            <p:cNvSpPr/>
            <p:nvPr/>
          </p:nvSpPr>
          <p:spPr>
            <a:xfrm>
              <a:off x="5684290" y="421311"/>
              <a:ext cx="1528549" cy="15285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8355" y="1090772"/>
              <a:ext cx="1207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Black" panose="020B0A04020102020204" pitchFamily="34" charset="0"/>
                </a:rPr>
                <a:t>Friendly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5219" y="3272094"/>
            <a:ext cx="2463418" cy="2463417"/>
            <a:chOff x="1351127" y="4039736"/>
            <a:chExt cx="1528550" cy="1528549"/>
          </a:xfrm>
        </p:grpSpPr>
        <p:sp>
          <p:nvSpPr>
            <p:cNvPr id="14" name="Oval 13"/>
            <p:cNvSpPr/>
            <p:nvPr/>
          </p:nvSpPr>
          <p:spPr>
            <a:xfrm>
              <a:off x="1351127" y="4039736"/>
              <a:ext cx="1528549" cy="152854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5717" y="4619344"/>
              <a:ext cx="1473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Efficient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1707" y="3999062"/>
            <a:ext cx="1736449" cy="1736449"/>
            <a:chOff x="6264314" y="3889611"/>
            <a:chExt cx="1528549" cy="1528549"/>
          </a:xfrm>
        </p:grpSpPr>
        <p:sp>
          <p:nvSpPr>
            <p:cNvPr id="16" name="Oval 15"/>
            <p:cNvSpPr/>
            <p:nvPr/>
          </p:nvSpPr>
          <p:spPr>
            <a:xfrm>
              <a:off x="6264314" y="3889611"/>
              <a:ext cx="1528549" cy="152854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4315" y="4438131"/>
              <a:ext cx="1528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Amenities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7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962" y="524385"/>
            <a:ext cx="7622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Perception of Your Airport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7" y="1931584"/>
            <a:ext cx="2762250" cy="1657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93" y="2378726"/>
            <a:ext cx="3633419" cy="2420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43"/>
          <a:stretch/>
        </p:blipFill>
        <p:spPr>
          <a:xfrm>
            <a:off x="4995079" y="1569776"/>
            <a:ext cx="3796353" cy="4038316"/>
          </a:xfrm>
          <a:prstGeom prst="rect">
            <a:avLst/>
          </a:prstGeom>
          <a:ln w="28575">
            <a:solidFill>
              <a:srgbClr val="C6BAC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44" y="1598208"/>
            <a:ext cx="6038850" cy="4029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892" y="2153657"/>
            <a:ext cx="5572125" cy="3114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71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76" y="524385"/>
            <a:ext cx="840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Facilities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Image result for Vend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3" y="2594567"/>
            <a:ext cx="4572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Vend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" y="3667194"/>
            <a:ext cx="15335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en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60" y="4443482"/>
            <a:ext cx="1527697" cy="15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oncessionair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92" y="1899506"/>
            <a:ext cx="1833255" cy="13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airline Passengers graph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5" y="1872100"/>
            <a:ext cx="2564248" cy="14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construction 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64" y="1340966"/>
            <a:ext cx="1415572" cy="14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employees wor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b="19865"/>
          <a:stretch/>
        </p:blipFill>
        <p:spPr bwMode="auto">
          <a:xfrm>
            <a:off x="2661216" y="1523004"/>
            <a:ext cx="17563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transportation security administra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17460" r="7475" b="18540"/>
          <a:stretch/>
        </p:blipFill>
        <p:spPr bwMode="auto">
          <a:xfrm>
            <a:off x="2286014" y="5038902"/>
            <a:ext cx="1863956" cy="7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air traffic control tow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47" y="3902974"/>
            <a:ext cx="1849213" cy="18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76" y="524385"/>
            <a:ext cx="8409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Facilities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3" y="1665596"/>
            <a:ext cx="3778766" cy="2333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Image result for airport jet bridge mainte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3" y="2255814"/>
            <a:ext cx="5715000" cy="30765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50" y="1741203"/>
            <a:ext cx="2438400" cy="39499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682" y="1762731"/>
            <a:ext cx="6667500" cy="3876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56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029" y="169543"/>
            <a:ext cx="5675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74" y="2308180"/>
            <a:ext cx="3333750" cy="2571750"/>
          </a:xfrm>
          <a:prstGeom prst="rect">
            <a:avLst/>
          </a:prstGeom>
          <a:ln w="28575">
            <a:solidFill>
              <a:srgbClr val="C6BAC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2135" y="2633161"/>
            <a:ext cx="4817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Accessible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About Your Airport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Over Promise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Do What You Say You Will Do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4029" y="169543"/>
            <a:ext cx="5675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Customer Service: </a:t>
            </a:r>
            <a:b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Body Language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Image result for disinterested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6" y="1923869"/>
            <a:ext cx="2230005" cy="31394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85" y="1923869"/>
            <a:ext cx="5391150" cy="3495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02" y="1923869"/>
            <a:ext cx="6117933" cy="4015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808" r="12849"/>
          <a:stretch/>
        </p:blipFill>
        <p:spPr>
          <a:xfrm>
            <a:off x="2563001" y="2122536"/>
            <a:ext cx="3538122" cy="4306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69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4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1F32D9"/>
      </a:accent2>
      <a:accent3>
        <a:srgbClr val="CFCDD0"/>
      </a:accent3>
      <a:accent4>
        <a:srgbClr val="EB6615"/>
      </a:accent4>
      <a:accent5>
        <a:srgbClr val="C76402"/>
      </a:accent5>
      <a:accent6>
        <a:srgbClr val="B523B4"/>
      </a:accent6>
      <a:hlink>
        <a:srgbClr val="2B18C1"/>
      </a:hlink>
      <a:folHlink>
        <a:srgbClr val="DEBE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181</Words>
  <Application>Microsoft Office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Franklin Gothic Book</vt:lpstr>
      <vt:lpstr>Franklin Gothic Medium</vt:lpstr>
      <vt:lpstr>Tunga</vt:lpstr>
      <vt:lpstr>Wingdings</vt:lpstr>
      <vt:lpstr>Angles</vt:lpstr>
      <vt:lpstr>Customer Service: Who’s Responsible?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Metropolitan Knoxville Airport Authority</dc:title>
  <dc:creator>Microsoft Office User</dc:creator>
  <cp:lastModifiedBy>Becky Huckaby</cp:lastModifiedBy>
  <cp:revision>147</cp:revision>
  <cp:lastPrinted>2017-04-19T19:30:01Z</cp:lastPrinted>
  <dcterms:created xsi:type="dcterms:W3CDTF">2017-04-07T17:35:49Z</dcterms:created>
  <dcterms:modified xsi:type="dcterms:W3CDTF">2017-05-08T14:59:43Z</dcterms:modified>
</cp:coreProperties>
</file>