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2" r:id="rId2"/>
    <p:sldMasterId id="2147483663" r:id="rId3"/>
    <p:sldMasterId id="2147483664" r:id="rId4"/>
    <p:sldMasterId id="2147483665" r:id="rId5"/>
    <p:sldMasterId id="2147483666" r:id="rId6"/>
    <p:sldMasterId id="2147483667" r:id="rId7"/>
    <p:sldMasterId id="2147483668" r:id="rId8"/>
    <p:sldMasterId id="2147483669" r:id="rId9"/>
    <p:sldMasterId id="2147483670" r:id="rId10"/>
    <p:sldMasterId id="2147483671" r:id="rId11"/>
    <p:sldMasterId id="2147498123" r:id="rId12"/>
  </p:sldMasterIdLst>
  <p:notesMasterIdLst>
    <p:notesMasterId r:id="rId25"/>
  </p:notesMasterIdLst>
  <p:handoutMasterIdLst>
    <p:handoutMasterId r:id="rId26"/>
  </p:handoutMasterIdLst>
  <p:sldIdLst>
    <p:sldId id="1556" r:id="rId13"/>
    <p:sldId id="1661" r:id="rId14"/>
    <p:sldId id="1671" r:id="rId15"/>
    <p:sldId id="1672" r:id="rId16"/>
    <p:sldId id="1673" r:id="rId17"/>
    <p:sldId id="1657" r:id="rId18"/>
    <p:sldId id="1662" r:id="rId19"/>
    <p:sldId id="1667" r:id="rId20"/>
    <p:sldId id="1589" r:id="rId21"/>
    <p:sldId id="1663" r:id="rId22"/>
    <p:sldId id="1669" r:id="rId23"/>
    <p:sldId id="1668" r:id="rId24"/>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51C"/>
    <a:srgbClr val="99310D"/>
    <a:srgbClr val="FF0000"/>
    <a:srgbClr val="DDD686"/>
    <a:srgbClr val="447E89"/>
    <a:srgbClr val="B4CDD2"/>
    <a:srgbClr val="407681"/>
    <a:srgbClr val="006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8" autoAdjust="0"/>
    <p:restoredTop sz="91773" autoAdjust="0"/>
  </p:normalViewPr>
  <p:slideViewPr>
    <p:cSldViewPr snapToGrid="0">
      <p:cViewPr varScale="1">
        <p:scale>
          <a:sx n="89" d="100"/>
          <a:sy n="89" d="100"/>
        </p:scale>
        <p:origin x="-124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snapToGrid="0">
      <p:cViewPr>
        <p:scale>
          <a:sx n="100" d="100"/>
          <a:sy n="100" d="100"/>
        </p:scale>
        <p:origin x="-3522" y="25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5" y="5"/>
            <a:ext cx="3014393" cy="462357"/>
          </a:xfrm>
          <a:prstGeom prst="rect">
            <a:avLst/>
          </a:prstGeom>
          <a:noFill/>
          <a:ln w="9525">
            <a:noFill/>
            <a:miter lim="800000"/>
            <a:headEnd/>
            <a:tailEnd/>
          </a:ln>
          <a:effectLst/>
        </p:spPr>
        <p:txBody>
          <a:bodyPr vert="horz" wrap="square" lIns="94043" tIns="47022" rIns="94043" bIns="47022" numCol="1" anchor="t" anchorCtr="0" compatLnSpc="1">
            <a:prstTxWarp prst="textNoShape">
              <a:avLst/>
            </a:prstTxWarp>
          </a:bodyPr>
          <a:lstStyle>
            <a:lvl1pPr defTabSz="940025" eaLnBrk="0" hangingPunct="0">
              <a:defRPr sz="1100">
                <a:latin typeface="Times" pitchFamily="18" charset="0"/>
              </a:defRPr>
            </a:lvl1pPr>
          </a:lstStyle>
          <a:p>
            <a:pPr>
              <a:defRPr/>
            </a:pPr>
            <a:endParaRPr lang="en-US" dirty="0"/>
          </a:p>
        </p:txBody>
      </p:sp>
      <p:sp>
        <p:nvSpPr>
          <p:cNvPr id="249859" name="Rectangle 3"/>
          <p:cNvSpPr>
            <a:spLocks noGrp="1" noChangeArrowheads="1"/>
          </p:cNvSpPr>
          <p:nvPr>
            <p:ph type="dt" sz="quarter" idx="1"/>
          </p:nvPr>
        </p:nvSpPr>
        <p:spPr bwMode="auto">
          <a:xfrm>
            <a:off x="3938876" y="5"/>
            <a:ext cx="3014393" cy="462357"/>
          </a:xfrm>
          <a:prstGeom prst="rect">
            <a:avLst/>
          </a:prstGeom>
          <a:noFill/>
          <a:ln w="9525">
            <a:noFill/>
            <a:miter lim="800000"/>
            <a:headEnd/>
            <a:tailEnd/>
          </a:ln>
          <a:effectLst/>
        </p:spPr>
        <p:txBody>
          <a:bodyPr vert="horz" wrap="square" lIns="94043" tIns="47022" rIns="94043" bIns="47022" numCol="1" anchor="t" anchorCtr="0" compatLnSpc="1">
            <a:prstTxWarp prst="textNoShape">
              <a:avLst/>
            </a:prstTxWarp>
          </a:bodyPr>
          <a:lstStyle>
            <a:lvl1pPr algn="r" defTabSz="940025" eaLnBrk="0" hangingPunct="0">
              <a:defRPr sz="1100">
                <a:latin typeface="Times" pitchFamily="18" charset="0"/>
              </a:defRPr>
            </a:lvl1pPr>
          </a:lstStyle>
          <a:p>
            <a:pPr>
              <a:defRPr/>
            </a:pPr>
            <a:endParaRPr lang="en-US" dirty="0"/>
          </a:p>
        </p:txBody>
      </p:sp>
      <p:sp>
        <p:nvSpPr>
          <p:cNvPr id="249860" name="Rectangle 4"/>
          <p:cNvSpPr>
            <a:spLocks noGrp="1" noChangeArrowheads="1"/>
          </p:cNvSpPr>
          <p:nvPr>
            <p:ph type="ftr" sz="quarter" idx="2"/>
          </p:nvPr>
        </p:nvSpPr>
        <p:spPr bwMode="auto">
          <a:xfrm>
            <a:off x="5" y="8776907"/>
            <a:ext cx="3014393" cy="462357"/>
          </a:xfrm>
          <a:prstGeom prst="rect">
            <a:avLst/>
          </a:prstGeom>
          <a:noFill/>
          <a:ln w="9525">
            <a:noFill/>
            <a:miter lim="800000"/>
            <a:headEnd/>
            <a:tailEnd/>
          </a:ln>
          <a:effectLst/>
        </p:spPr>
        <p:txBody>
          <a:bodyPr vert="horz" wrap="square" lIns="94043" tIns="47022" rIns="94043" bIns="47022" numCol="1" anchor="b" anchorCtr="0" compatLnSpc="1">
            <a:prstTxWarp prst="textNoShape">
              <a:avLst/>
            </a:prstTxWarp>
          </a:bodyPr>
          <a:lstStyle>
            <a:lvl1pPr defTabSz="940025" eaLnBrk="0" hangingPunct="0">
              <a:defRPr sz="1100">
                <a:latin typeface="Times" pitchFamily="18" charset="0"/>
              </a:defRPr>
            </a:lvl1pPr>
          </a:lstStyle>
          <a:p>
            <a:pPr>
              <a:defRPr/>
            </a:pPr>
            <a:endParaRPr lang="en-US" dirty="0"/>
          </a:p>
        </p:txBody>
      </p:sp>
      <p:sp>
        <p:nvSpPr>
          <p:cNvPr id="6" name="Slide Number Placeholder 5"/>
          <p:cNvSpPr>
            <a:spLocks noGrp="1"/>
          </p:cNvSpPr>
          <p:nvPr>
            <p:ph type="sldNum" sz="quarter" idx="3"/>
          </p:nvPr>
        </p:nvSpPr>
        <p:spPr>
          <a:xfrm>
            <a:off x="3938875" y="8776907"/>
            <a:ext cx="3014393" cy="462357"/>
          </a:xfrm>
          <a:prstGeom prst="rect">
            <a:avLst/>
          </a:prstGeom>
        </p:spPr>
        <p:txBody>
          <a:bodyPr vert="horz" lIns="91468" tIns="45735" rIns="91468" bIns="45735" rtlCol="0" anchor="b"/>
          <a:lstStyle>
            <a:lvl1pPr algn="r">
              <a:defRPr sz="1200"/>
            </a:lvl1pPr>
          </a:lstStyle>
          <a:p>
            <a:fld id="{E5E7D702-7099-4FBF-AB54-7207AFF8D497}" type="slidenum">
              <a:rPr lang="en-US" smtClean="0"/>
              <a:pPr/>
              <a:t>‹#›</a:t>
            </a:fld>
            <a:endParaRPr lang="en-US" dirty="0"/>
          </a:p>
        </p:txBody>
      </p:sp>
    </p:spTree>
    <p:extLst>
      <p:ext uri="{BB962C8B-B14F-4D97-AF65-F5344CB8AC3E}">
        <p14:creationId xmlns:p14="http://schemas.microsoft.com/office/powerpoint/2010/main" val="1466814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5" y="5"/>
            <a:ext cx="3014393" cy="462357"/>
          </a:xfrm>
          <a:prstGeom prst="rect">
            <a:avLst/>
          </a:prstGeom>
          <a:noFill/>
          <a:ln w="9525">
            <a:noFill/>
            <a:miter lim="800000"/>
            <a:headEnd/>
            <a:tailEnd/>
          </a:ln>
          <a:effectLst/>
        </p:spPr>
        <p:txBody>
          <a:bodyPr vert="horz" wrap="square" lIns="94043" tIns="47022" rIns="94043" bIns="47022" numCol="1" anchor="t" anchorCtr="0" compatLnSpc="1">
            <a:prstTxWarp prst="textNoShape">
              <a:avLst/>
            </a:prstTxWarp>
          </a:bodyPr>
          <a:lstStyle>
            <a:lvl1pPr defTabSz="940025" eaLnBrk="0" hangingPunct="0">
              <a:defRPr sz="1100">
                <a:latin typeface="Times" pitchFamily="18" charset="0"/>
              </a:defRPr>
            </a:lvl1pPr>
          </a:lstStyle>
          <a:p>
            <a:pPr>
              <a:defRPr/>
            </a:pPr>
            <a:endParaRPr lang="en-US" dirty="0"/>
          </a:p>
        </p:txBody>
      </p:sp>
      <p:sp>
        <p:nvSpPr>
          <p:cNvPr id="6147" name="Rectangle 3"/>
          <p:cNvSpPr>
            <a:spLocks noGrp="1" noChangeArrowheads="1"/>
          </p:cNvSpPr>
          <p:nvPr>
            <p:ph type="dt" idx="1"/>
          </p:nvPr>
        </p:nvSpPr>
        <p:spPr bwMode="auto">
          <a:xfrm>
            <a:off x="3940451" y="5"/>
            <a:ext cx="3014393" cy="462357"/>
          </a:xfrm>
          <a:prstGeom prst="rect">
            <a:avLst/>
          </a:prstGeom>
          <a:noFill/>
          <a:ln w="9525">
            <a:noFill/>
            <a:miter lim="800000"/>
            <a:headEnd/>
            <a:tailEnd/>
          </a:ln>
          <a:effectLst/>
        </p:spPr>
        <p:txBody>
          <a:bodyPr vert="horz" wrap="square" lIns="94043" tIns="47022" rIns="94043" bIns="47022" numCol="1" anchor="t" anchorCtr="0" compatLnSpc="1">
            <a:prstTxWarp prst="textNoShape">
              <a:avLst/>
            </a:prstTxWarp>
          </a:bodyPr>
          <a:lstStyle>
            <a:lvl1pPr algn="r" defTabSz="940025" eaLnBrk="0" hangingPunct="0">
              <a:defRPr sz="1100">
                <a:latin typeface="Times" pitchFamily="18" charset="0"/>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6052" y="4390032"/>
            <a:ext cx="5102735" cy="4158062"/>
          </a:xfrm>
          <a:prstGeom prst="rect">
            <a:avLst/>
          </a:prstGeom>
          <a:noFill/>
          <a:ln w="9525">
            <a:noFill/>
            <a:miter lim="800000"/>
            <a:headEnd/>
            <a:tailEnd/>
          </a:ln>
          <a:effectLst/>
        </p:spPr>
        <p:txBody>
          <a:bodyPr vert="horz" wrap="square" lIns="94043" tIns="47022" rIns="94043" bIns="470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5" y="8778483"/>
            <a:ext cx="3014393" cy="462356"/>
          </a:xfrm>
          <a:prstGeom prst="rect">
            <a:avLst/>
          </a:prstGeom>
          <a:noFill/>
          <a:ln w="9525">
            <a:noFill/>
            <a:miter lim="800000"/>
            <a:headEnd/>
            <a:tailEnd/>
          </a:ln>
          <a:effectLst/>
        </p:spPr>
        <p:txBody>
          <a:bodyPr vert="horz" wrap="square" lIns="94043" tIns="47022" rIns="94043" bIns="47022" numCol="1" anchor="b" anchorCtr="0" compatLnSpc="1">
            <a:prstTxWarp prst="textNoShape">
              <a:avLst/>
            </a:prstTxWarp>
          </a:bodyPr>
          <a:lstStyle>
            <a:lvl1pPr defTabSz="940025" eaLnBrk="0" hangingPunct="0">
              <a:defRPr sz="1100">
                <a:latin typeface="Times"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40451" y="8778483"/>
            <a:ext cx="3014393" cy="462356"/>
          </a:xfrm>
          <a:prstGeom prst="rect">
            <a:avLst/>
          </a:prstGeom>
          <a:noFill/>
          <a:ln w="9525">
            <a:noFill/>
            <a:miter lim="800000"/>
            <a:headEnd/>
            <a:tailEnd/>
          </a:ln>
          <a:effectLst/>
        </p:spPr>
        <p:txBody>
          <a:bodyPr vert="horz" wrap="square" lIns="94043" tIns="47022" rIns="94043" bIns="47022" numCol="1" anchor="b" anchorCtr="0" compatLnSpc="1">
            <a:prstTxWarp prst="textNoShape">
              <a:avLst/>
            </a:prstTxWarp>
          </a:bodyPr>
          <a:lstStyle>
            <a:lvl1pPr algn="r" defTabSz="940025" eaLnBrk="0" hangingPunct="0">
              <a:defRPr sz="1100">
                <a:latin typeface="Times" pitchFamily="18" charset="0"/>
              </a:defRPr>
            </a:lvl1pPr>
          </a:lstStyle>
          <a:p>
            <a:pPr>
              <a:defRPr/>
            </a:pPr>
            <a:fld id="{9559EA0F-7EEF-45AE-994F-81B0F926AC61}" type="slidenum">
              <a:rPr lang="en-US"/>
              <a:pPr>
                <a:defRPr/>
              </a:pPr>
              <a:t>‹#›</a:t>
            </a:fld>
            <a:endParaRPr lang="en-US" dirty="0"/>
          </a:p>
        </p:txBody>
      </p:sp>
    </p:spTree>
    <p:extLst>
      <p:ext uri="{BB962C8B-B14F-4D97-AF65-F5344CB8AC3E}">
        <p14:creationId xmlns:p14="http://schemas.microsoft.com/office/powerpoint/2010/main" val="16778414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69941-DC4E-4A11-8B5E-5A64F0F918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2046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693F122-255C-4162-B1A0-65E3ACC6BB0E}" type="slidenum">
              <a:rPr lang="sv-SE">
                <a:solidFill>
                  <a:prstClr val="black"/>
                </a:solidFill>
              </a:rPr>
              <a:pPr>
                <a:defRPr/>
              </a:pPr>
              <a:t>2</a:t>
            </a:fld>
            <a:endParaRPr lang="sv-S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DD39EFA8-F8CF-449A-B2C9-D607FA0E7984}"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0AB2E746-0D01-42FC-AB50-677FCC28BB8F}" type="slidenum">
              <a:rPr lang="sv-SE"/>
              <a:pPr>
                <a:defRPr/>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D6F77FD5-DCFD-4D47-A8CB-646C335C6A06}" type="slidenum">
              <a:rPr lang="sv-SE"/>
              <a:pPr>
                <a:defRPr/>
              </a:pPr>
              <a:t>‹#›</a:t>
            </a:fld>
            <a:endParaRPr lang="sv-S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ED518249-DAAC-41E2-BFA9-49B184F2F5C6}" type="slidenum">
              <a:rPr lang="sv-SE"/>
              <a:pPr>
                <a:defRPr/>
              </a:pPr>
              <a:t>‹#›</a:t>
            </a:fld>
            <a:endParaRPr lang="sv-S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285761EE-A1B6-4BA0-B91D-34B62472F060}"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1664E99B-753A-4344-A17C-66283FD6E742}" type="slidenum">
              <a:rPr lang="sv-SE"/>
              <a:pPr>
                <a:defRPr/>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9DEF021F-9F65-4291-B81A-0D6F3F3F2559}" type="slidenum">
              <a:rPr lang="sv-SE"/>
              <a:pPr>
                <a:defRPr/>
              </a:pPr>
              <a:t>‹#›</a:t>
            </a:fld>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9EE57551-AE1D-4D8A-84B2-DB3222F59D93}" type="slidenum">
              <a:rPr lang="sv-SE"/>
              <a:pPr>
                <a:defRPr/>
              </a:pPr>
              <a:t>‹#›</a:t>
            </a:fld>
            <a:endParaRPr lang="sv-S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9D1A2B80-6D5F-4B30-97A8-B9FC0F8CB95B}" type="slidenum">
              <a:rPr lang="sv-SE"/>
              <a:pPr>
                <a:defRPr/>
              </a:pPr>
              <a:t>‹#›</a:t>
            </a:fld>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024FD995-C6A6-48C9-82C3-D6F931323FED}" type="slidenum">
              <a:rPr lang="sv-SE"/>
              <a:pPr>
                <a:defRPr/>
              </a:pPr>
              <a:t>‹#›</a:t>
            </a:fld>
            <a:endParaRPr lang="sv-S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49B371A-9584-4DFE-A3C2-CBC93BB7C47E}" type="slidenum">
              <a:rPr lang="sv-SE"/>
              <a:pPr>
                <a:defRPr/>
              </a:pPr>
              <a:t>‹#›</a:t>
            </a:fld>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119138A-2E76-491F-9015-C27FB646FC31}" type="slidenum">
              <a:rPr lang="sv-SE"/>
              <a:pPr>
                <a:defRPr/>
              </a:pPr>
              <a:t>‹#›</a:t>
            </a:fld>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33A82282-5C35-4E07-A327-BA7DA8850343}" type="slidenum">
              <a:rPr lang="sv-SE"/>
              <a:pPr>
                <a:defRPr/>
              </a:pPr>
              <a:t>‹#›</a:t>
            </a:fld>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51FE5136-C9C5-40F3-8747-ED97B06D1D0B}" type="slidenum">
              <a:rPr lang="sv-SE"/>
              <a:pPr>
                <a:defRPr/>
              </a:pPr>
              <a:t>‹#›</a:t>
            </a:fld>
            <a:endParaRPr lang="sv-S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35EB35C8-BCF7-44D4-90E2-18E7461EF80F}" type="slidenum">
              <a:rPr lang="sv-SE"/>
              <a:pPr>
                <a:defRPr/>
              </a:pPr>
              <a:t>‹#›</a:t>
            </a:fld>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870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CE5F12F2-2A67-40A2-9464-481D53097DC5}" type="slidenum">
              <a:rPr lang="sv-SE"/>
              <a:pPr>
                <a:defRPr/>
              </a:pPr>
              <a:t>‹#›</a:t>
            </a:fld>
            <a:endParaRPr lang="sv-S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3451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78099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7079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4006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790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8856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399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5206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75417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ECE08-812C-4B62-B70A-279618DE55D4}" type="datetimeFigureOut">
              <a:rPr lang="en-US" smtClean="0">
                <a:solidFill>
                  <a:prstClr val="black">
                    <a:tint val="75000"/>
                  </a:prstClr>
                </a:solidFill>
              </a:rPr>
              <a:pPr/>
              <a:t>5/9/2017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C20E6F-897A-4D51-B7CF-1BEA3F1E9F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045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4FE9FCCB-242E-458F-8FCA-AA8D0A9343A4}" type="slidenum">
              <a:rPr lang="sv-SE"/>
              <a:pPr>
                <a:defRPr/>
              </a:pPr>
              <a:t>‹#›</a:t>
            </a:fld>
            <a:endParaRPr lang="sv-S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sp>
        <p:nvSpPr>
          <p:cNvPr id="3" name="object 41"/>
          <p:cNvSpPr>
            <a:spLocks/>
          </p:cNvSpPr>
          <p:nvPr/>
        </p:nvSpPr>
        <p:spPr bwMode="auto">
          <a:xfrm>
            <a:off x="0" y="0"/>
            <a:ext cx="9144000" cy="1279525"/>
          </a:xfrm>
          <a:custGeom>
            <a:avLst/>
            <a:gdLst>
              <a:gd name="T0" fmla="*/ 0 w 9144000"/>
              <a:gd name="T1" fmla="*/ 2147483647 h 1143000"/>
              <a:gd name="T2" fmla="*/ 9144000 w 9144000"/>
              <a:gd name="T3" fmla="*/ 2147483647 h 1143000"/>
              <a:gd name="T4" fmla="*/ 9144000 w 9144000"/>
              <a:gd name="T5" fmla="*/ 0 h 1143000"/>
              <a:gd name="T6" fmla="*/ 0 w 9144000"/>
              <a:gd name="T7" fmla="*/ 0 h 1143000"/>
              <a:gd name="T8" fmla="*/ 0 w 9144000"/>
              <a:gd name="T9" fmla="*/ 2147483647 h 114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1143000">
                <a:moveTo>
                  <a:pt x="0" y="1143000"/>
                </a:moveTo>
                <a:lnTo>
                  <a:pt x="9144000" y="1143000"/>
                </a:lnTo>
                <a:lnTo>
                  <a:pt x="9144000" y="0"/>
                </a:lnTo>
                <a:lnTo>
                  <a:pt x="0" y="0"/>
                </a:lnTo>
                <a:lnTo>
                  <a:pt x="0" y="114300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endParaRPr lang="en-US" dirty="0">
              <a:solidFill>
                <a:prstClr val="black"/>
              </a:solidFill>
              <a:cs typeface="Arial" charset="0"/>
            </a:endParaRPr>
          </a:p>
        </p:txBody>
      </p:sp>
      <p:pic>
        <p:nvPicPr>
          <p:cNvPr id="4" name="Picture 2" descr="\\Chi1data1.net.jbtc.com\dept$\Corp-Communications\JBT Logo\JBT logos with (R)\JBT_figure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675" y="409575"/>
            <a:ext cx="7651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nvPr>
        </p:nvSpPr>
        <p:spPr>
          <a:xfrm>
            <a:off x="558482" y="381000"/>
            <a:ext cx="6985318" cy="502753"/>
          </a:xfrm>
          <a:prstGeom prst="rect">
            <a:avLst/>
          </a:prstGeom>
        </p:spPr>
        <p:txBody>
          <a:bodyPr/>
          <a:lstStyle>
            <a:lvl1pPr>
              <a:defRPr sz="2800" b="1">
                <a:solidFill>
                  <a:srgbClr val="0081C6"/>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5" name="Holder 6"/>
          <p:cNvSpPr>
            <a:spLocks noGrp="1"/>
          </p:cNvSpPr>
          <p:nvPr>
            <p:ph type="sldNum" sz="quarter" idx="12"/>
          </p:nvPr>
        </p:nvSpPr>
        <p:spPr>
          <a:xfrm>
            <a:off x="346075" y="6473825"/>
            <a:ext cx="2103438" cy="184150"/>
          </a:xfrm>
        </p:spPr>
        <p:txBody>
          <a:bodyPr/>
          <a:lstStyle>
            <a:lvl1pPr algn="l">
              <a:defRPr>
                <a:solidFill>
                  <a:srgbClr val="0081C6"/>
                </a:solidFill>
              </a:defRPr>
            </a:lvl1pPr>
          </a:lstStyle>
          <a:p>
            <a:pPr>
              <a:defRPr/>
            </a:pPr>
            <a:fld id="{C7515ADE-164F-4810-B210-24419BD6A82F}" type="slidenum">
              <a:rPr lang="sv-SE"/>
              <a:pPr>
                <a:defRPr/>
              </a:pPr>
              <a:t>‹#›</a:t>
            </a:fld>
            <a:endParaRPr lang="sv-SE"/>
          </a:p>
        </p:txBody>
      </p:sp>
    </p:spTree>
    <p:extLst>
      <p:ext uri="{BB962C8B-B14F-4D97-AF65-F5344CB8AC3E}">
        <p14:creationId xmlns:p14="http://schemas.microsoft.com/office/powerpoint/2010/main" val="31276667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Bullets Middle">
    <p:spTree>
      <p:nvGrpSpPr>
        <p:cNvPr id="1" name=""/>
        <p:cNvGrpSpPr/>
        <p:nvPr/>
      </p:nvGrpSpPr>
      <p:grpSpPr>
        <a:xfrm>
          <a:off x="0" y="0"/>
          <a:ext cx="0" cy="0"/>
          <a:chOff x="0" y="0"/>
          <a:chExt cx="0" cy="0"/>
        </a:xfrm>
      </p:grpSpPr>
      <p:sp>
        <p:nvSpPr>
          <p:cNvPr id="7" name="object 41"/>
          <p:cNvSpPr/>
          <p:nvPr userDrawn="1"/>
        </p:nvSpPr>
        <p:spPr>
          <a:xfrm>
            <a:off x="0" y="0"/>
            <a:ext cx="9144000" cy="128016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E6E7E8"/>
          </a:solidFill>
        </p:spPr>
        <p:txBody>
          <a:bodyPr wrap="square" lIns="0" tIns="0" rIns="0" bIns="0" rtlCol="0">
            <a:spAutoFit/>
          </a:bodyPr>
          <a:lstStyle/>
          <a:p>
            <a:endParaRPr dirty="0"/>
          </a:p>
        </p:txBody>
      </p:sp>
      <p:sp>
        <p:nvSpPr>
          <p:cNvPr id="14" name="Text Placeholder 13"/>
          <p:cNvSpPr>
            <a:spLocks noGrp="1"/>
          </p:cNvSpPr>
          <p:nvPr>
            <p:ph type="body" sz="quarter" idx="11"/>
          </p:nvPr>
        </p:nvSpPr>
        <p:spPr>
          <a:xfrm>
            <a:off x="558482" y="381000"/>
            <a:ext cx="6985318" cy="502753"/>
          </a:xfrm>
          <a:prstGeom prst="rect">
            <a:avLst/>
          </a:prstGeom>
        </p:spPr>
        <p:txBody>
          <a:bodyPr/>
          <a:lstStyle>
            <a:lvl1pPr>
              <a:defRPr sz="2800" b="1">
                <a:solidFill>
                  <a:srgbClr val="0081C6"/>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6" name="Holder 6"/>
          <p:cNvSpPr>
            <a:spLocks noGrp="1"/>
          </p:cNvSpPr>
          <p:nvPr>
            <p:ph type="sldNum" sz="quarter" idx="7"/>
          </p:nvPr>
        </p:nvSpPr>
        <p:spPr/>
        <p:txBody>
          <a:bodyPr lIns="0" tIns="0" rIns="0" bIns="0"/>
          <a:lstStyle>
            <a:lvl1pPr algn="l">
              <a:defRPr>
                <a:solidFill>
                  <a:srgbClr val="0081C6"/>
                </a:solidFill>
              </a:defRPr>
            </a:lvl1pPr>
          </a:lstStyle>
          <a:p>
            <a:fld id="{B6F15528-21DE-4FAA-801E-634DDDAF4B2B}" type="slidenum">
              <a:rPr lang="en-US" smtClean="0"/>
              <a:pPr/>
              <a:t>‹#›</a:t>
            </a:fld>
            <a:endParaRPr lang="en-US" dirty="0"/>
          </a:p>
        </p:txBody>
      </p:sp>
      <p:sp>
        <p:nvSpPr>
          <p:cNvPr id="9" name="Text Placeholder 8"/>
          <p:cNvSpPr>
            <a:spLocks noGrp="1"/>
          </p:cNvSpPr>
          <p:nvPr>
            <p:ph type="body" sz="quarter" idx="13"/>
          </p:nvPr>
        </p:nvSpPr>
        <p:spPr>
          <a:xfrm>
            <a:off x="579120" y="1447800"/>
            <a:ext cx="7969250" cy="4648200"/>
          </a:xfrm>
          <a:prstGeom prst="rect">
            <a:avLst/>
          </a:prstGeom>
        </p:spPr>
        <p:txBody>
          <a:bodyPr/>
          <a:lstStyle>
            <a:lvl1pPr marL="285750" indent="-285750">
              <a:spcBef>
                <a:spcPts val="600"/>
              </a:spcBef>
              <a:buClr>
                <a:srgbClr val="0081C6"/>
              </a:buClr>
              <a:buSzPct val="125000"/>
              <a:buFont typeface="Arial" panose="020B0604020202020204" pitchFamily="34" charset="0"/>
              <a:buChar cha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spcBef>
                <a:spcPts val="600"/>
              </a:spcBef>
              <a:spcAft>
                <a:spcPts val="600"/>
              </a:spcAft>
              <a:defRPr lang="en-US" sz="1800" kern="0" dirty="0" smtClean="0">
                <a:solidFill>
                  <a:srgbClr val="939598"/>
                </a:solidFill>
                <a:latin typeface="Arial" panose="020B0604020202020204" pitchFamily="34" charset="0"/>
                <a:ea typeface="+mn-ea"/>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marL="568325" lvl="2" indent="-285750" algn="l" defTabSz="914400" rtl="0" eaLnBrk="1" latinLnBrk="0" hangingPunct="1">
              <a:buClr>
                <a:srgbClr val="939598"/>
              </a:buClr>
              <a:buFont typeface="Arial" panose="020B0604020202020204" pitchFamily="34" charset="0"/>
              <a:buChar char="»"/>
            </a:pPr>
            <a:r>
              <a:rPr lang="en-US" dirty="0" smtClean="0"/>
              <a:t>Second level</a:t>
            </a:r>
            <a:endParaRPr lang="en-US" dirty="0"/>
          </a:p>
        </p:txBody>
      </p:sp>
      <p:pic>
        <p:nvPicPr>
          <p:cNvPr id="10" name="Picture 2" descr="\\Chi1data1.net.jbtc.com\dept$\Corp-Communications\JBT Logo\JBT logos with (R)\JBT_figurem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12917" y="409205"/>
            <a:ext cx="765928"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2087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lvl1pPr>
              <a:spcBef>
                <a:spcPts val="1200"/>
              </a:spcBef>
              <a:buClr>
                <a:srgbClr val="0070C0"/>
              </a:buCl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324600"/>
            <a:ext cx="609600" cy="365125"/>
          </a:xfrm>
        </p:spPr>
        <p:txBody>
          <a:bodyPr/>
          <a:lstStyle>
            <a:lvl1pPr algn="l">
              <a:defRPr sz="1400">
                <a:solidFill>
                  <a:srgbClr val="0070C0"/>
                </a:solidFill>
              </a:defRPr>
            </a:lvl1pPr>
          </a:lstStyle>
          <a:p>
            <a:fld id="{D9BE51AA-EB42-41FA-B566-9BDD740656D7}" type="slidenum">
              <a:rPr lang="en-US" smtClean="0"/>
              <a:pPr/>
              <a:t>‹#›</a:t>
            </a:fld>
            <a:endParaRPr lang="en-US" dirty="0"/>
          </a:p>
        </p:txBody>
      </p:sp>
      <p:sp>
        <p:nvSpPr>
          <p:cNvPr id="7" name="object 41"/>
          <p:cNvSpPr/>
          <p:nvPr userDrawn="1"/>
        </p:nvSpPr>
        <p:spPr>
          <a:xfrm>
            <a:off x="0" y="0"/>
            <a:ext cx="9144000" cy="128016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E6E7E8"/>
          </a:solidFill>
        </p:spPr>
        <p:txBody>
          <a:bodyPr wrap="square" lIns="0" tIns="0" rIns="0" bIns="0" rtlCol="0">
            <a:spAutoFit/>
          </a:bodyPr>
          <a:lstStyle/>
          <a:p>
            <a:endParaRPr dirty="0"/>
          </a:p>
        </p:txBody>
      </p:sp>
      <p:sp>
        <p:nvSpPr>
          <p:cNvPr id="8" name="Text Placeholder 13"/>
          <p:cNvSpPr>
            <a:spLocks noGrp="1"/>
          </p:cNvSpPr>
          <p:nvPr>
            <p:ph type="body" sz="quarter" idx="13"/>
          </p:nvPr>
        </p:nvSpPr>
        <p:spPr>
          <a:xfrm>
            <a:off x="555625" y="381000"/>
            <a:ext cx="6911975" cy="502753"/>
          </a:xfrm>
          <a:prstGeom prst="rect">
            <a:avLst/>
          </a:prstGeom>
        </p:spPr>
        <p:txBody>
          <a:bodyPr/>
          <a:lstStyle>
            <a:lvl1pPr marL="0" indent="0">
              <a:buFontTx/>
              <a:buNone/>
              <a:defRPr sz="2800" b="1">
                <a:solidFill>
                  <a:srgbClr val="0081C6"/>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9" name="Picture 2" descr="\\Chi1data1.net.jbtc.com\dept$\Corp-Communications\JBT Logo\JBT logos with (R)\JBT_figuremar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917" y="409205"/>
            <a:ext cx="765928"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818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59394D7-9404-402E-8A8C-DD1EEF3C6C68}"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50BFB0D0-9D34-4828-AE2D-14D349F90007}"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33795BD0-ACC3-4A82-9B68-4BED615EB97C}"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92FFF4EC-2EC9-4B35-8C6D-3A1717FFAE6D}"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CA00657C-21FF-4CA2-AF1C-21AA950506D7}"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715F5CBD-2D25-497F-A9C6-363E9193FB51}"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5A7AE200-0CD6-4B65-9407-F7E16C0FB8A0}"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03864A2B-76A0-46F3-9041-E03ADFF7141E}"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B169C00-7286-4036-8723-C9588FFA5DB3}"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2370790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8B0FE4A5-A8C7-4D4C-8DF3-3E8D481EBA76}"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EDECA9B2-298C-4C76-8733-B1944A0EAA77}" type="slidenum">
              <a:rPr lang="sv-SE"/>
              <a:pPr>
                <a:defRPr/>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1FAA036-2B6E-4814-81A2-8BE958518A5F}" type="slidenum">
              <a:rPr lang="sv-SE"/>
              <a:pPr>
                <a:defRPr/>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31F80FA-F96D-4F6F-AC8E-19410C4B183D}" type="slidenum">
              <a:rPr lang="sv-SE"/>
              <a:pPr>
                <a:defRPr/>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E38D709B-870F-4F7A-800D-6A3DD8527242}" type="slidenum">
              <a:rPr lang="sv-SE"/>
              <a:pPr>
                <a:defRPr/>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DD738B09-CDCE-46AB-80AC-301DCAD168A3}"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E87D1B6A-E268-42DE-AE23-76717A7AF089}"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90AF022D-5E00-4F4A-B26C-5D4DE9B006D8}" type="slidenum">
              <a:rPr lang="sv-SE"/>
              <a:pPr>
                <a:defRPr/>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EE1AA760-0279-4F12-8357-3BAAD4A1F18F}" type="slidenum">
              <a:rPr lang="sv-SE"/>
              <a:pPr>
                <a:defRPr/>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F505F8C9-3F1C-4E82-BB94-E30ADFC8F223}" type="slidenum">
              <a:rPr lang="sv-SE"/>
              <a:pPr>
                <a:defRPr/>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4838ADBF-F12E-40C3-82D8-E56B16E67E63}" type="slidenum">
              <a:rPr lang="sv-SE"/>
              <a:pPr>
                <a:defRPr/>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405B135D-55CD-4B6C-9915-2D124E50D679}" type="slidenum">
              <a:rPr lang="sv-SE"/>
              <a:pPr>
                <a:defRPr/>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4CD558C8-83BA-4E4A-9CC8-6CD4B45F8364}" type="slidenum">
              <a:rPr lang="sv-SE"/>
              <a:pPr>
                <a:defRPr/>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F76F53FA-F45C-4A0E-BF1D-31BCB4B33CFD}" type="slidenum">
              <a:rPr lang="sv-SE"/>
              <a:pPr>
                <a:defRPr/>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D283138D-C270-4992-9E89-17DE72318BD9}" type="slidenum">
              <a:rPr lang="sv-SE"/>
              <a:pPr>
                <a:defRPr/>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6CCF684-4F87-4AE5-83F1-9F2E0A8B41F1}" type="slidenum">
              <a:rPr lang="sv-SE"/>
              <a:pPr>
                <a:defRPr/>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FD84E785-6A89-4D53-8D9E-C97498003E04}"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82F03073-549A-4508-B648-8638FB28B19E}" type="slidenum">
              <a:rPr lang="sv-SE"/>
              <a:pPr>
                <a:defRPr/>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D4153DD7-814D-4709-95B3-7498A0179E5C}" type="slidenum">
              <a:rPr lang="sv-SE"/>
              <a:pPr>
                <a:defRPr/>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E606A9DB-5DE4-4F38-B191-244C62E4E1B0}" type="slidenum">
              <a:rPr lang="sv-SE"/>
              <a:pPr>
                <a:defRPr/>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1737F39-0025-47C2-A768-06A8F396C332}" type="slidenum">
              <a:rPr lang="sv-SE"/>
              <a:pPr>
                <a:defRPr/>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2BA08E6A-DDF9-438E-96FA-B05D3949E7D3}" type="slidenum">
              <a:rPr lang="sv-SE"/>
              <a:pPr>
                <a:defRPr/>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99EB291B-4D01-4579-8BC0-51238A32B53D}" type="slidenum">
              <a:rPr lang="sv-SE"/>
              <a:pPr>
                <a:defRPr/>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976CB921-E672-4174-86CE-4D007B6E5BF5}" type="slidenum">
              <a:rPr lang="sv-SE"/>
              <a:pPr>
                <a:defRPr/>
              </a:pPr>
              <a:t>‹#›</a:t>
            </a:fld>
            <a:endParaRPr lang="sv-S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68B5DDA-60C7-4424-BA68-7DCECD688166}" type="slidenum">
              <a:rPr lang="sv-SE"/>
              <a:pPr>
                <a:defRPr/>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DEFC2AC6-5D60-4372-B985-7EE785FC2BA3}" type="slidenum">
              <a:rPr lang="sv-SE"/>
              <a:pPr>
                <a:defRPr/>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C3941315-E9E1-46E2-BF2A-48CCB4E2D50C}" type="slidenum">
              <a:rPr lang="sv-SE"/>
              <a:pPr>
                <a:defRPr/>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AA6BD13C-45BD-4DBF-B7BF-D222296E7E5E}"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BE041645-8EB3-4316-838E-8D1C2D1F3C43}" type="slidenum">
              <a:rPr lang="sv-SE"/>
              <a:pPr>
                <a:defRPr/>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5AEE60D0-242A-4566-AE4C-6724F203B8AD}" type="slidenum">
              <a:rPr lang="sv-SE"/>
              <a:pPr>
                <a:defRPr/>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6E6CA41C-7D02-4CCA-A5EC-5416B90A45EF}" type="slidenum">
              <a:rPr lang="sv-SE"/>
              <a:pPr>
                <a:defRPr/>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2859C009-DE7D-4CFB-A3AF-B0D881565DF2}" type="slidenum">
              <a:rPr lang="sv-SE"/>
              <a:pPr>
                <a:defRPr/>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DE7481D0-36AA-4AAF-BA1D-F87EBF6064AD}" type="slidenum">
              <a:rPr lang="sv-SE"/>
              <a:pPr>
                <a:defRPr/>
              </a:pPr>
              <a:t>‹#›</a:t>
            </a:fld>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3DCAA2ED-20DB-4888-820E-9D20905F8861}" type="slidenum">
              <a:rPr lang="sv-SE"/>
              <a:pPr>
                <a:defRPr/>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FBAD3DFE-E79A-491F-B2EE-619003C35313}" type="slidenum">
              <a:rPr lang="sv-SE"/>
              <a:pPr>
                <a:defRPr/>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679618D3-7C4F-4E05-B431-A6AB869278AB}" type="slidenum">
              <a:rPr lang="sv-SE"/>
              <a:pPr>
                <a:defRPr/>
              </a:pPr>
              <a:t>‹#›</a:t>
            </a:fld>
            <a:endParaRPr lang="sv-S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F6655F4-B14A-4C0F-812A-77C8EDB07ABA}" type="slidenum">
              <a:rPr lang="sv-SE"/>
              <a:pPr>
                <a:defRPr/>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C8ADFD19-FC84-4878-AF29-1D381D5647E5}" type="slidenum">
              <a:rPr lang="sv-SE"/>
              <a:pPr>
                <a:defRPr/>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7C024867-C4EF-4924-B771-875A83BF1B2F}"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0CF0DA77-69E3-4F1E-A4F4-DA4A64C85412}" type="slidenum">
              <a:rPr lang="sv-SE"/>
              <a:pPr>
                <a:defRPr/>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3AEEA628-E3CE-4B04-9A24-E665B4AFA7F1}" type="slidenum">
              <a:rPr lang="sv-SE"/>
              <a:pPr>
                <a:defRPr/>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30C1379E-FC4F-449D-BFE3-134680723E05}" type="slidenum">
              <a:rPr lang="sv-SE"/>
              <a:pPr>
                <a:defRPr/>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CB14013A-FB31-4FBB-947E-9C1DF47A77A1}" type="slidenum">
              <a:rPr lang="sv-SE"/>
              <a:pPr>
                <a:defRPr/>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47F10B31-B492-46EF-897D-0AC68EDD45E6}" type="slidenum">
              <a:rPr lang="sv-SE"/>
              <a:pPr>
                <a:defRPr/>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247EC206-8A43-49A0-B8D0-CB8B782457CB}" type="slidenum">
              <a:rPr lang="sv-SE"/>
              <a:pPr>
                <a:defRPr/>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A793A10B-2B35-49AF-96E3-B0E8DBED51AC}" type="slidenum">
              <a:rPr lang="sv-SE"/>
              <a:pPr>
                <a:defRPr/>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0531C5FE-616B-4902-8C80-09331E6A1B31}" type="slidenum">
              <a:rPr lang="sv-SE"/>
              <a:pPr>
                <a:defRPr/>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DD8FD78-3700-45E3-A1A0-DD646EF801FD}" type="slidenum">
              <a:rPr lang="sv-SE"/>
              <a:pPr>
                <a:defRPr/>
              </a:pPr>
              <a:t>‹#›</a:t>
            </a:fld>
            <a:endParaRPr lang="sv-S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22CA955D-6420-409A-8C49-3ABB0629F94C}" type="slidenum">
              <a:rPr lang="sv-SE"/>
              <a:pPr>
                <a:defRPr/>
              </a:pPr>
              <a:t>‹#›</a:t>
            </a:fld>
            <a:endParaRPr lang="sv-S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EBD7F8A9-D40F-4D88-95AA-98818A97474E}" type="slidenum">
              <a:rPr lang="sv-SE"/>
              <a:pPr>
                <a:defRPr/>
              </a:pPr>
              <a:t>‹#›</a:t>
            </a:fld>
            <a:endParaRPr lang="sv-S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6C3C8538-E45F-4C67-A799-DBCF41F04E2E}" type="slidenum">
              <a:rPr lang="sv-SE"/>
              <a:pPr>
                <a:defRPr/>
              </a:pPr>
              <a:t>‹#›</a:t>
            </a:fld>
            <a:endParaRPr lang="sv-S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705DAE8-5E04-4AD2-AAA7-0FD48EA977AB}" type="slidenum">
              <a:rPr lang="sv-SE"/>
              <a:pPr>
                <a:defRPr/>
              </a:pPr>
              <a:t>‹#›</a:t>
            </a:fld>
            <a:endParaRPr lang="sv-S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40683EB2-C0C8-44F9-8081-D552ED5CF941}" type="slidenum">
              <a:rPr lang="sv-SE"/>
              <a:pPr>
                <a:defRPr/>
              </a:pPr>
              <a:t>‹#›</a:t>
            </a:fld>
            <a:endParaRPr lang="sv-S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4B79F5D4-2B6F-40A9-87D0-405F713C2EA9}" type="slidenum">
              <a:rPr lang="sv-SE"/>
              <a:pPr>
                <a:defRPr/>
              </a:pPr>
              <a:t>‹#›</a:t>
            </a:fld>
            <a:endParaRPr lang="sv-S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203D3181-FE0B-4B74-8571-F16E40608999}" type="slidenum">
              <a:rPr lang="sv-SE"/>
              <a:pPr>
                <a:defRPr/>
              </a:pPr>
              <a:t>‹#›</a:t>
            </a:fld>
            <a:endParaRPr lang="sv-S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BB0D4710-3DB9-4F93-8AAA-6A4B732DB27D}" type="slidenum">
              <a:rPr lang="sv-SE"/>
              <a:pPr>
                <a:defRPr/>
              </a:pPr>
              <a:t>‹#›</a:t>
            </a:fld>
            <a:endParaRPr lang="sv-S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EE436888-B298-4B36-9180-3DF5E3ED01AD}" type="slidenum">
              <a:rPr lang="sv-SE"/>
              <a:pPr>
                <a:defRPr/>
              </a:pPr>
              <a:t>‹#›</a:t>
            </a:fld>
            <a:endParaRPr lang="sv-S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FB155092-A069-480E-8270-AFF982A7166B}" type="slidenum">
              <a:rPr lang="sv-SE"/>
              <a:pPr>
                <a:defRPr/>
              </a:pPr>
              <a:t>‹#›</a:t>
            </a:fld>
            <a:endParaRPr lang="sv-S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5C122D6B-99E3-4AAC-8C63-DB781EBE05A1}"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2EB3650E-D349-4980-B2D0-A81FA21B7313}" type="slidenum">
              <a:rPr lang="sv-SE"/>
              <a:pPr>
                <a:defRPr/>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20633260-B1A7-4C1E-A982-3B1690E4AA28}" type="slidenum">
              <a:rPr lang="sv-SE"/>
              <a:pPr>
                <a:defRPr/>
              </a:pPr>
              <a:t>‹#›</a:t>
            </a:fld>
            <a:endParaRPr lang="sv-S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056D8ADE-6EAC-4039-808B-4FF863D61557}" type="slidenum">
              <a:rPr lang="sv-SE"/>
              <a:pPr>
                <a:defRPr/>
              </a:pPr>
              <a:t>‹#›</a:t>
            </a:fld>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5DD8F00E-B416-41DC-8A85-C7F6CF7E177E}" type="slidenum">
              <a:rPr lang="sv-SE"/>
              <a:pPr>
                <a:defRPr/>
              </a:pPr>
              <a:t>‹#›</a:t>
            </a:fld>
            <a:endParaRPr lang="sv-S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9D4FB533-710E-49C1-A357-77CE6E84A527}" type="slidenum">
              <a:rPr lang="sv-SE"/>
              <a:pPr>
                <a:defRPr/>
              </a:pPr>
              <a:t>‹#›</a:t>
            </a:fld>
            <a:endParaRPr lang="sv-S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E1D39F41-493B-43DC-AB01-2F90786D2A5A}" type="slidenum">
              <a:rPr lang="sv-SE"/>
              <a:pPr>
                <a:defRPr/>
              </a:pPr>
              <a:t>‹#›</a:t>
            </a:fld>
            <a:endParaRPr lang="sv-S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bildnummer 5"/>
          <p:cNvSpPr>
            <a:spLocks noGrp="1"/>
          </p:cNvSpPr>
          <p:nvPr>
            <p:ph type="sldNum" sz="quarter" idx="11"/>
          </p:nvPr>
        </p:nvSpPr>
        <p:spPr/>
        <p:txBody>
          <a:bodyPr/>
          <a:lstStyle>
            <a:lvl1pPr>
              <a:defRPr/>
            </a:lvl1pPr>
          </a:lstStyle>
          <a:p>
            <a:pPr>
              <a:defRPr/>
            </a:pPr>
            <a:fld id="{165C164F-A078-4C75-AD17-7EE6DE24AF98}" type="slidenum">
              <a:rPr lang="sv-SE"/>
              <a:pPr>
                <a:defRPr/>
              </a:pPr>
              <a:t>‹#›</a:t>
            </a:fld>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bildnummer 5"/>
          <p:cNvSpPr>
            <a:spLocks noGrp="1"/>
          </p:cNvSpPr>
          <p:nvPr>
            <p:ph type="sldNum" sz="quarter" idx="11"/>
          </p:nvPr>
        </p:nvSpPr>
        <p:spPr/>
        <p:txBody>
          <a:bodyPr/>
          <a:lstStyle>
            <a:lvl1pPr>
              <a:defRPr/>
            </a:lvl1pPr>
          </a:lstStyle>
          <a:p>
            <a:pPr>
              <a:defRPr/>
            </a:pPr>
            <a:fld id="{C05470E7-D5D6-4B1E-A7A0-F46D94363CD4}" type="slidenum">
              <a:rPr lang="sv-SE"/>
              <a:pPr>
                <a:defRPr/>
              </a:pPr>
              <a:t>‹#›</a:t>
            </a:fld>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bildnummer 5"/>
          <p:cNvSpPr>
            <a:spLocks noGrp="1"/>
          </p:cNvSpPr>
          <p:nvPr>
            <p:ph type="sldNum" sz="quarter" idx="11"/>
          </p:nvPr>
        </p:nvSpPr>
        <p:spPr/>
        <p:txBody>
          <a:bodyPr/>
          <a:lstStyle>
            <a:lvl1pPr>
              <a:defRPr/>
            </a:lvl1pPr>
          </a:lstStyle>
          <a:p>
            <a:pPr>
              <a:defRPr/>
            </a:pPr>
            <a:fld id="{200028CC-04B0-4B78-A75E-79E81D1975FE}"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EC49BCB7-707E-4E2C-9464-D921030FB951}" type="slidenum">
              <a:rPr lang="sv-SE"/>
              <a:pPr>
                <a:defRPr/>
              </a:pPr>
              <a:t>‹#›</a:t>
            </a:fld>
            <a:endParaRPr lang="sv-S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070DAABB-EA26-46D9-8879-A131AFADC8A8}" type="slidenum">
              <a:rPr lang="sv-SE"/>
              <a:pPr>
                <a:defRPr/>
              </a:pPr>
              <a:t>‹#›</a:t>
            </a:fld>
            <a:endParaRPr lang="sv-S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bildnummer 5"/>
          <p:cNvSpPr>
            <a:spLocks noGrp="1"/>
          </p:cNvSpPr>
          <p:nvPr>
            <p:ph type="sldNum" sz="quarter" idx="11"/>
          </p:nvPr>
        </p:nvSpPr>
        <p:spPr/>
        <p:txBody>
          <a:bodyPr/>
          <a:lstStyle>
            <a:lvl1pPr>
              <a:defRPr/>
            </a:lvl1pPr>
          </a:lstStyle>
          <a:p>
            <a:pPr>
              <a:defRPr/>
            </a:pPr>
            <a:fld id="{9BEF4615-450F-43E8-A428-813F80F20133}" type="slidenum">
              <a:rPr lang="sv-SE"/>
              <a:pPr>
                <a:defRPr/>
              </a:pPr>
              <a:t>‹#›</a:t>
            </a:fld>
            <a:endParaRPr lang="sv-S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B7168D44-7DE0-4EF4-960C-AA5AEE0B938B}" type="slidenum">
              <a:rPr lang="sv-SE"/>
              <a:pPr>
                <a:defRPr/>
              </a:pPr>
              <a:t>‹#›</a:t>
            </a:fld>
            <a:endParaRPr lang="sv-S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bildnummer 5"/>
          <p:cNvSpPr>
            <a:spLocks noGrp="1"/>
          </p:cNvSpPr>
          <p:nvPr>
            <p:ph type="sldNum" sz="quarter" idx="11"/>
          </p:nvPr>
        </p:nvSpPr>
        <p:spPr/>
        <p:txBody>
          <a:bodyPr/>
          <a:lstStyle>
            <a:lvl1pPr>
              <a:defRPr/>
            </a:lvl1pPr>
          </a:lstStyle>
          <a:p>
            <a:pPr>
              <a:defRPr/>
            </a:pPr>
            <a:fld id="{07AA6F67-1FEC-422B-9CCE-6A1F2B9F83D8}" type="slidenum">
              <a:rPr lang="sv-SE"/>
              <a:pPr>
                <a:defRPr/>
              </a:pPr>
              <a:t>‹#›</a:t>
            </a:fld>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tshållare för datum 3"/>
          <p:cNvSpPr>
            <a:spLocks noGrp="1"/>
          </p:cNvSpPr>
          <p:nvPr>
            <p:ph type="dt" sz="half" idx="10"/>
          </p:nvPr>
        </p:nvSpPr>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7.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7.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2.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5.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7.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7.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2290" name="Bildobjekt 6" descr="Title, JBT AeroTech (blu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2291"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2292"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B9461C8D-5292-48AD-AA1A-5E654E7EB089}"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7982" r:id="rId1"/>
    <p:sldLayoutId id="2147497983" r:id="rId2"/>
    <p:sldLayoutId id="2147497984" r:id="rId3"/>
    <p:sldLayoutId id="2147497985" r:id="rId4"/>
    <p:sldLayoutId id="2147497986" r:id="rId5"/>
    <p:sldLayoutId id="2147497987" r:id="rId6"/>
    <p:sldLayoutId id="2147497988" r:id="rId7"/>
    <p:sldLayoutId id="2147497989" r:id="rId8"/>
    <p:sldLayoutId id="2147497990" r:id="rId9"/>
    <p:sldLayoutId id="2147497991" r:id="rId10"/>
    <p:sldLayoutId id="2147497992"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21506" name="Bildobjekt 6" descr="Slide, JBT AeroTech.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1507"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1508"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DDC87DFF-3EE5-431A-9239-99CB7A6CDB3E}"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83" r:id="rId1"/>
    <p:sldLayoutId id="2147498084" r:id="rId2"/>
    <p:sldLayoutId id="2147498085" r:id="rId3"/>
    <p:sldLayoutId id="2147498086" r:id="rId4"/>
    <p:sldLayoutId id="2147498087" r:id="rId5"/>
    <p:sldLayoutId id="2147498088" r:id="rId6"/>
    <p:sldLayoutId id="2147498089" r:id="rId7"/>
    <p:sldLayoutId id="2147498090" r:id="rId8"/>
    <p:sldLayoutId id="2147498091" r:id="rId9"/>
    <p:sldLayoutId id="2147498092" r:id="rId10"/>
    <p:sldLayoutId id="214749809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22530" name="Bildobjekt 6" descr="Slide, JBT AeroTech.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2531"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2532"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98094" r:id="rId1"/>
    <p:sldLayoutId id="2147498095" r:id="rId2"/>
    <p:sldLayoutId id="2147498096" r:id="rId3"/>
    <p:sldLayoutId id="2147498097" r:id="rId4"/>
    <p:sldLayoutId id="2147498098" r:id="rId5"/>
    <p:sldLayoutId id="2147498099" r:id="rId6"/>
    <p:sldLayoutId id="2147498100" r:id="rId7"/>
    <p:sldLayoutId id="2147498101" r:id="rId8"/>
    <p:sldLayoutId id="2147498102" r:id="rId9"/>
    <p:sldLayoutId id="2147498103" r:id="rId10"/>
    <p:sldLayoutId id="2147498104"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97ECE08-812C-4B62-B70A-279618DE55D4}" type="datetimeFigureOut">
              <a:rPr lang="en-US" smtClean="0">
                <a:solidFill>
                  <a:prstClr val="black">
                    <a:tint val="75000"/>
                  </a:prstClr>
                </a:solidFill>
                <a:latin typeface="Calibri"/>
              </a:rPr>
              <a:pPr fontAlgn="auto">
                <a:spcBef>
                  <a:spcPts val="0"/>
                </a:spcBef>
                <a:spcAft>
                  <a:spcPts val="0"/>
                </a:spcAft>
              </a:pPr>
              <a:t>5/9/2017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C20E6F-897A-4D51-B7CF-1BEA3F1E9FE0}"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37467848"/>
      </p:ext>
    </p:extLst>
  </p:cSld>
  <p:clrMap bg1="lt1" tx1="dk1" bg2="lt2" tx2="dk2" accent1="accent1" accent2="accent2" accent3="accent3" accent4="accent4" accent5="accent5" accent6="accent6" hlink="hlink" folHlink="folHlink"/>
  <p:sldLayoutIdLst>
    <p:sldLayoutId id="2147498124" r:id="rId1"/>
    <p:sldLayoutId id="2147498125" r:id="rId2"/>
    <p:sldLayoutId id="2147498126" r:id="rId3"/>
    <p:sldLayoutId id="2147498127" r:id="rId4"/>
    <p:sldLayoutId id="2147498128" r:id="rId5"/>
    <p:sldLayoutId id="2147498129" r:id="rId6"/>
    <p:sldLayoutId id="2147498130" r:id="rId7"/>
    <p:sldLayoutId id="2147498131" r:id="rId8"/>
    <p:sldLayoutId id="2147498132" r:id="rId9"/>
    <p:sldLayoutId id="2147498133" r:id="rId10"/>
    <p:sldLayoutId id="2147498134" r:id="rId11"/>
    <p:sldLayoutId id="2147498135" r:id="rId12"/>
    <p:sldLayoutId id="2147498137" r:id="rId13"/>
    <p:sldLayoutId id="214749814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sp>
        <p:nvSpPr>
          <p:cNvPr id="13314"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3315"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sv-SE"/>
          </a:p>
        </p:txBody>
      </p:sp>
      <p:sp>
        <p:nvSpPr>
          <p:cNvPr id="6"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fld id="{7B9E3EDC-428E-406B-B78F-3612541797B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7993" r:id="rId1"/>
    <p:sldLayoutId id="2147497994" r:id="rId2"/>
    <p:sldLayoutId id="2147497995" r:id="rId3"/>
    <p:sldLayoutId id="2147497996" r:id="rId4"/>
    <p:sldLayoutId id="2147497997" r:id="rId5"/>
    <p:sldLayoutId id="2147497998" r:id="rId6"/>
    <p:sldLayoutId id="2147497999" r:id="rId7"/>
    <p:sldLayoutId id="2147498000" r:id="rId8"/>
    <p:sldLayoutId id="2147498001" r:id="rId9"/>
    <p:sldLayoutId id="2147498002" r:id="rId10"/>
    <p:sldLayoutId id="2147498003" r:id="rId11"/>
    <p:sldLayoutId id="2147498117"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4338" name="Bildobjekt 6" descr="Title, JBT AeroTech (brown).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4339"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4340"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75873E7D-D523-49C0-82CB-B86D073CD85F}"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04" r:id="rId1"/>
    <p:sldLayoutId id="2147498005" r:id="rId2"/>
    <p:sldLayoutId id="2147498006" r:id="rId3"/>
    <p:sldLayoutId id="2147498007" r:id="rId4"/>
    <p:sldLayoutId id="2147498008" r:id="rId5"/>
    <p:sldLayoutId id="2147498009" r:id="rId6"/>
    <p:sldLayoutId id="2147498010" r:id="rId7"/>
    <p:sldLayoutId id="2147498011" r:id="rId8"/>
    <p:sldLayoutId id="2147498012" r:id="rId9"/>
    <p:sldLayoutId id="2147498013" r:id="rId10"/>
    <p:sldLayoutId id="2147498014"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5362" name="Bildobjekt 6" descr="Title, JBT AeroTech (green).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5363"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5364"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71AD2D25-0E58-4BD7-AE01-7E0A2DC46BA0}"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15" r:id="rId1"/>
    <p:sldLayoutId id="2147498016" r:id="rId2"/>
    <p:sldLayoutId id="2147498017" r:id="rId3"/>
    <p:sldLayoutId id="2147498018" r:id="rId4"/>
    <p:sldLayoutId id="2147498019" r:id="rId5"/>
    <p:sldLayoutId id="2147498020" r:id="rId6"/>
    <p:sldLayoutId id="2147498021" r:id="rId7"/>
    <p:sldLayoutId id="2147498022" r:id="rId8"/>
    <p:sldLayoutId id="2147498023" r:id="rId9"/>
    <p:sldLayoutId id="2147498024" r:id="rId10"/>
    <p:sldLayoutId id="2147498025"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6386" name="Bildobjekt 6" descr="Title, JBT AeroTech (orange).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6387"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6388"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745F20CD-B40B-4698-B827-9486921F3012}"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26" r:id="rId1"/>
    <p:sldLayoutId id="2147498027" r:id="rId2"/>
    <p:sldLayoutId id="2147498028" r:id="rId3"/>
    <p:sldLayoutId id="2147498029" r:id="rId4"/>
    <p:sldLayoutId id="2147498030" r:id="rId5"/>
    <p:sldLayoutId id="2147498031" r:id="rId6"/>
    <p:sldLayoutId id="2147498032" r:id="rId7"/>
    <p:sldLayoutId id="2147498033" r:id="rId8"/>
    <p:sldLayoutId id="2147498034" r:id="rId9"/>
    <p:sldLayoutId id="2147498035" r:id="rId10"/>
    <p:sldLayoutId id="2147498036"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7410" name="Bildobjekt 6" descr="Title, JBT AeroTech (red).pn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7411"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7412"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5520D2B7-479C-4033-B1C9-A37FE4B91151}"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37" r:id="rId1"/>
    <p:sldLayoutId id="2147498038" r:id="rId2"/>
    <p:sldLayoutId id="2147498039" r:id="rId3"/>
    <p:sldLayoutId id="2147498040" r:id="rId4"/>
    <p:sldLayoutId id="2147498041" r:id="rId5"/>
    <p:sldLayoutId id="2147498042" r:id="rId6"/>
    <p:sldLayoutId id="2147498043" r:id="rId7"/>
    <p:sldLayoutId id="2147498044" r:id="rId8"/>
    <p:sldLayoutId id="2147498045" r:id="rId9"/>
    <p:sldLayoutId id="2147498046" r:id="rId10"/>
    <p:sldLayoutId id="2147498047" r:id="rId11"/>
    <p:sldLayoutId id="2147498105" r:id="rId12"/>
    <p:sldLayoutId id="2147498106"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8434" name="Bildobjekt 6" descr="Title, JBT AeroTech (yellow).pn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8435"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8436"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FCE30681-3DBA-4AF0-B9E8-BADD1B609EDF}"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48" r:id="rId1"/>
    <p:sldLayoutId id="2147498049" r:id="rId2"/>
    <p:sldLayoutId id="2147498050" r:id="rId3"/>
    <p:sldLayoutId id="2147498051" r:id="rId4"/>
    <p:sldLayoutId id="2147498052" r:id="rId5"/>
    <p:sldLayoutId id="2147498053" r:id="rId6"/>
    <p:sldLayoutId id="2147498054" r:id="rId7"/>
    <p:sldLayoutId id="2147498055" r:id="rId8"/>
    <p:sldLayoutId id="2147498056" r:id="rId9"/>
    <p:sldLayoutId id="2147498057" r:id="rId10"/>
    <p:sldLayoutId id="2147498058" r:id="rId11"/>
    <p:sldLayoutId id="2147498107" r:id="rId12"/>
    <p:sldLayoutId id="2147498108"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19458" name="Bildobjekt 6" descr="Slide, JBT AeroTech.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9459"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9460"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
        <p:nvSpPr>
          <p:cNvPr id="9" name="Platshållare för bildnummer 5"/>
          <p:cNvSpPr>
            <a:spLocks noGrp="1"/>
          </p:cNvSpPr>
          <p:nvPr>
            <p:ph type="sldNum" sz="quarter" idx="4"/>
          </p:nvPr>
        </p:nvSpPr>
        <p:spPr>
          <a:xfrm>
            <a:off x="35004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9BD493B2-828E-4E46-94C4-859B7857596A}"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98059" r:id="rId1"/>
    <p:sldLayoutId id="2147498060" r:id="rId2"/>
    <p:sldLayoutId id="2147498061" r:id="rId3"/>
    <p:sldLayoutId id="2147498062" r:id="rId4"/>
    <p:sldLayoutId id="2147498063" r:id="rId5"/>
    <p:sldLayoutId id="2147498064" r:id="rId6"/>
    <p:sldLayoutId id="2147498065" r:id="rId7"/>
    <p:sldLayoutId id="2147498066" r:id="rId8"/>
    <p:sldLayoutId id="2147498067" r:id="rId9"/>
    <p:sldLayoutId id="2147498068" r:id="rId10"/>
    <p:sldLayoutId id="214749806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92D050">
            <a:alpha val="0"/>
          </a:srgbClr>
        </a:solidFill>
        <a:effectLst/>
      </p:bgPr>
    </p:bg>
    <p:spTree>
      <p:nvGrpSpPr>
        <p:cNvPr id="1" name=""/>
        <p:cNvGrpSpPr/>
        <p:nvPr/>
      </p:nvGrpSpPr>
      <p:grpSpPr>
        <a:xfrm>
          <a:off x="0" y="0"/>
          <a:ext cx="0" cy="0"/>
          <a:chOff x="0" y="0"/>
          <a:chExt cx="0" cy="0"/>
        </a:xfrm>
      </p:grpSpPr>
      <p:pic>
        <p:nvPicPr>
          <p:cNvPr id="20482" name="Bildobjekt 6" descr="Slide, JBT AeroTech.pn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0483"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484"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98070" r:id="rId1"/>
    <p:sldLayoutId id="2147498071" r:id="rId2"/>
    <p:sldLayoutId id="2147498072" r:id="rId3"/>
    <p:sldLayoutId id="2147498073" r:id="rId4"/>
    <p:sldLayoutId id="2147498074" r:id="rId5"/>
    <p:sldLayoutId id="2147498075" r:id="rId6"/>
    <p:sldLayoutId id="2147498076" r:id="rId7"/>
    <p:sldLayoutId id="2147498077" r:id="rId8"/>
    <p:sldLayoutId id="2147498078" r:id="rId9"/>
    <p:sldLayoutId id="2147498079" r:id="rId10"/>
    <p:sldLayoutId id="2147498080" r:id="rId11"/>
    <p:sldLayoutId id="2147498081" r:id="rId12"/>
    <p:sldLayoutId id="2147498082"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9.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0.xml"/><Relationship Id="rId5" Type="http://schemas.openxmlformats.org/officeDocument/2006/relationships/image" Target="../media/image55.jpe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12.png"/><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4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0.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0.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40.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p:cNvSpPr>
          <p:nvPr/>
        </p:nvSpPr>
        <p:spPr bwMode="auto">
          <a:xfrm>
            <a:off x="0" y="2827779"/>
            <a:ext cx="9144000" cy="277812"/>
          </a:xfrm>
          <a:custGeom>
            <a:avLst/>
            <a:gdLst>
              <a:gd name="T0" fmla="*/ 0 w 9144000"/>
              <a:gd name="T1" fmla="*/ 0 h 4389120"/>
              <a:gd name="T2" fmla="*/ 9144000 w 9144000"/>
              <a:gd name="T3" fmla="*/ 0 h 4389120"/>
              <a:gd name="T4" fmla="*/ 9144000 w 9144000"/>
              <a:gd name="T5" fmla="*/ 0 h 4389120"/>
              <a:gd name="T6" fmla="*/ 0 w 9144000"/>
              <a:gd name="T7" fmla="*/ 0 h 4389120"/>
              <a:gd name="T8" fmla="*/ 0 w 9144000"/>
              <a:gd name="T9" fmla="*/ 0 h 4389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389120">
                <a:moveTo>
                  <a:pt x="0" y="4389120"/>
                </a:moveTo>
                <a:lnTo>
                  <a:pt x="9144000" y="4389120"/>
                </a:lnTo>
                <a:lnTo>
                  <a:pt x="9144000" y="0"/>
                </a:lnTo>
                <a:lnTo>
                  <a:pt x="0" y="0"/>
                </a:lnTo>
                <a:lnTo>
                  <a:pt x="0" y="438912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fontAlgn="auto">
              <a:spcBef>
                <a:spcPts val="0"/>
              </a:spcBef>
              <a:spcAft>
                <a:spcPts val="0"/>
              </a:spcAft>
            </a:pPr>
            <a:endParaRPr lang="en-US" dirty="0">
              <a:solidFill>
                <a:prstClr val="black"/>
              </a:solidFill>
              <a:latin typeface="Calibri"/>
            </a:endParaRPr>
          </a:p>
        </p:txBody>
      </p:sp>
      <p:sp>
        <p:nvSpPr>
          <p:cNvPr id="30724" name="Subtitle 8"/>
          <p:cNvSpPr>
            <a:spLocks noGrp="1"/>
          </p:cNvSpPr>
          <p:nvPr>
            <p:ph type="subTitle" idx="4294967295"/>
          </p:nvPr>
        </p:nvSpPr>
        <p:spPr bwMode="auto">
          <a:xfrm>
            <a:off x="579664" y="6212055"/>
            <a:ext cx="7984909"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normAutofit fontScale="47500" lnSpcReduction="20000"/>
          </a:bodyPr>
          <a:lstStyle/>
          <a:p>
            <a:pPr marL="0" indent="0" algn="r">
              <a:buNone/>
            </a:pPr>
            <a:r>
              <a:rPr lang="en-US" altLang="en-US" dirty="0" smtClean="0">
                <a:latin typeface="Arial" charset="0"/>
                <a:cs typeface="Arial" charset="0"/>
              </a:rPr>
              <a:t>May 2017</a:t>
            </a:r>
            <a:endParaRPr lang="en-US" altLang="en-US" dirty="0" smtClean="0">
              <a:solidFill>
                <a:schemeClr val="tx1"/>
              </a:solidFill>
              <a:latin typeface="Arial" charset="0"/>
              <a:cs typeface="Arial" charset="0"/>
            </a:endParaRPr>
          </a:p>
        </p:txBody>
      </p:sp>
      <p:sp>
        <p:nvSpPr>
          <p:cNvPr id="7" name="Title 7"/>
          <p:cNvSpPr txBox="1">
            <a:spLocks/>
          </p:cNvSpPr>
          <p:nvPr/>
        </p:nvSpPr>
        <p:spPr bwMode="auto">
          <a:xfrm>
            <a:off x="431386" y="2146505"/>
            <a:ext cx="8957534" cy="6286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altLang="en-US" sz="2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Airport Equipment Condition Monitoring Systems</a:t>
            </a:r>
          </a:p>
        </p:txBody>
      </p:sp>
      <p:sp>
        <p:nvSpPr>
          <p:cNvPr id="9" name="Title 7"/>
          <p:cNvSpPr txBox="1">
            <a:spLocks/>
          </p:cNvSpPr>
          <p:nvPr/>
        </p:nvSpPr>
        <p:spPr bwMode="auto">
          <a:xfrm>
            <a:off x="3445332" y="3555548"/>
            <a:ext cx="5519054" cy="1252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altLang="en-US"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Intelligent Equipment Management – IoT</a:t>
            </a:r>
          </a:p>
          <a:p>
            <a:pPr algn="l" fontAlgn="auto">
              <a:spcAft>
                <a:spcPts val="0"/>
              </a:spcAft>
            </a:pPr>
            <a:endParaRPr lang="en-US" alt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l" fontAlgn="auto">
              <a:spcAft>
                <a:spcPts val="0"/>
              </a:spcAft>
            </a:pPr>
            <a:r>
              <a:rPr lang="en-US" altLang="en-US"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Keith Carman – JBT Airport Services</a:t>
            </a:r>
          </a:p>
        </p:txBody>
      </p:sp>
      <p:grpSp>
        <p:nvGrpSpPr>
          <p:cNvPr id="8" name="Group 7"/>
          <p:cNvGrpSpPr/>
          <p:nvPr/>
        </p:nvGrpSpPr>
        <p:grpSpPr>
          <a:xfrm>
            <a:off x="220438" y="3207956"/>
            <a:ext cx="3200400" cy="3200400"/>
            <a:chOff x="4877629" y="1552447"/>
            <a:chExt cx="4153971" cy="4037960"/>
          </a:xfrm>
        </p:grpSpPr>
        <p:pic>
          <p:nvPicPr>
            <p:cNvPr id="11" name="Picture 10" descr="iOPS-Main-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221" y="1680123"/>
              <a:ext cx="3820279" cy="3820279"/>
            </a:xfrm>
            <a:prstGeom prst="rect">
              <a:avLst/>
            </a:prstGeom>
          </p:spPr>
        </p:pic>
        <p:pic>
          <p:nvPicPr>
            <p:cNvPr id="12" name="Picture 11" descr="RND-Edge-JBT-Im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629" y="1552447"/>
              <a:ext cx="4153971" cy="4037960"/>
            </a:xfrm>
            <a:prstGeom prst="rect">
              <a:avLst/>
            </a:prstGeom>
          </p:spPr>
        </p:pic>
      </p:gr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3943" y="353786"/>
            <a:ext cx="16383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533123" y="370503"/>
            <a:ext cx="1210588" cy="307777"/>
          </a:xfrm>
          <a:prstGeom prst="rect">
            <a:avLst/>
          </a:prstGeom>
          <a:noFill/>
        </p:spPr>
        <p:txBody>
          <a:bodyPr wrap="none" rtlCol="0">
            <a:spAutoFit/>
          </a:bodyPr>
          <a:lstStyle/>
          <a:p>
            <a:r>
              <a:rPr lang="en-US" sz="1400" b="1" dirty="0" smtClean="0"/>
              <a:t>Powered By</a:t>
            </a:r>
            <a:endParaRPr lang="en-US" sz="1400" b="1" dirty="0"/>
          </a:p>
        </p:txBody>
      </p:sp>
    </p:spTree>
    <p:extLst>
      <p:ext uri="{BB962C8B-B14F-4D97-AF65-F5344CB8AC3E}">
        <p14:creationId xmlns:p14="http://schemas.microsoft.com/office/powerpoint/2010/main" val="5037466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86" y="1574987"/>
            <a:ext cx="3277230" cy="2461161"/>
          </a:xfrm>
          <a:prstGeom prst="rect">
            <a:avLst/>
          </a:prstGeom>
          <a:noFill/>
          <a:ln>
            <a:noFill/>
          </a:ln>
          <a:effectLst>
            <a:outerShdw blurRad="254000" dist="38100" dir="318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134" y="1492440"/>
            <a:ext cx="2499584" cy="4912176"/>
          </a:xfrm>
          <a:prstGeom prst="rect">
            <a:avLst/>
          </a:prstGeom>
          <a:noFill/>
          <a:ln w="9525">
            <a:solidFill>
              <a:schemeClr val="tx1"/>
            </a:solidFill>
            <a:miter lim="800000"/>
            <a:headEnd/>
            <a:tailEnd/>
          </a:ln>
          <a:effectLst>
            <a:outerShdw blurRad="2540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73528" y="5026190"/>
            <a:ext cx="1808817" cy="1200329"/>
          </a:xfrm>
          <a:prstGeom prst="rect">
            <a:avLst/>
          </a:prstGeom>
          <a:noFill/>
        </p:spPr>
        <p:txBody>
          <a:bodyPr wrap="square" rtlCol="0">
            <a:spAutoFit/>
          </a:bodyPr>
          <a:lstStyle/>
          <a:p>
            <a:pPr algn="ctr"/>
            <a:r>
              <a:rPr lang="en-US" b="1" dirty="0" smtClean="0">
                <a:solidFill>
                  <a:prstClr val="black"/>
                </a:solidFill>
              </a:rPr>
              <a:t>Configurable automatic report generation </a:t>
            </a:r>
            <a:endParaRPr lang="en-US" b="1" dirty="0">
              <a:solidFill>
                <a:prstClr val="black"/>
              </a:solidFill>
            </a:endParaRPr>
          </a:p>
        </p:txBody>
      </p:sp>
      <p:sp>
        <p:nvSpPr>
          <p:cNvPr id="12" name="Slide Number Placeholder 4"/>
          <p:cNvSpPr>
            <a:spLocks noGrp="1"/>
          </p:cNvSpPr>
          <p:nvPr>
            <p:ph type="sldNum" sz="quarter" idx="4294967295"/>
          </p:nvPr>
        </p:nvSpPr>
        <p:spPr bwMode="auto">
          <a:xfrm>
            <a:off x="346075" y="6473825"/>
            <a:ext cx="2103438" cy="18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endParaRPr lang="sv-SE" altLang="en-US" dirty="0" smtClean="0">
              <a:solidFill>
                <a:srgbClr val="0081C6"/>
              </a:solidFill>
              <a:latin typeface="Arial" panose="020B0604020202020204" pitchFamily="34" charset="0"/>
              <a:cs typeface="Arial" panose="020B0604020202020204" pitchFamily="34" charset="0"/>
            </a:endParaRPr>
          </a:p>
        </p:txBody>
      </p:sp>
      <p:pic>
        <p:nvPicPr>
          <p:cNvPr id="15" name="Picture 14" descr="Screen Shot 2016-07-10 at 6.34.07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330" y="3786463"/>
            <a:ext cx="5755821" cy="2924580"/>
          </a:xfrm>
          <a:prstGeom prst="rect">
            <a:avLst/>
          </a:prstGeom>
          <a:ln w="19050">
            <a:solidFill>
              <a:schemeClr val="bg1">
                <a:lumMod val="50000"/>
              </a:schemeClr>
            </a:solidFill>
          </a:ln>
          <a:effectLst>
            <a:outerShdw blurRad="254000" dist="38100" dir="5400000" algn="t" rotWithShape="0">
              <a:prstClr val="black">
                <a:alpha val="40000"/>
              </a:prstClr>
            </a:outerShdw>
          </a:effectLst>
        </p:spPr>
      </p:pic>
      <p:pic>
        <p:nvPicPr>
          <p:cNvPr id="16" name="Picture 2" descr="Sexy_services_pic"/>
          <p:cNvPicPr>
            <a:picLocks noChangeAspect="1" noChangeArrowheads="1"/>
          </p:cNvPicPr>
          <p:nvPr/>
        </p:nvPicPr>
        <p:blipFill>
          <a:blip r:embed="rId5" cstate="print"/>
          <a:srcRect/>
          <a:stretch>
            <a:fillRect/>
          </a:stretch>
        </p:blipFill>
        <p:spPr bwMode="auto">
          <a:xfrm>
            <a:off x="4045282" y="1155907"/>
            <a:ext cx="2066307" cy="3101455"/>
          </a:xfrm>
          <a:prstGeom prst="rect">
            <a:avLst/>
          </a:prstGeom>
          <a:noFill/>
          <a:ln w="9525">
            <a:noFill/>
            <a:miter lim="800000"/>
            <a:headEnd/>
            <a:tailEnd/>
          </a:ln>
        </p:spPr>
      </p:pic>
      <p:sp>
        <p:nvSpPr>
          <p:cNvPr id="11" name="Text Placeholder 1"/>
          <p:cNvSpPr txBox="1">
            <a:spLocks/>
          </p:cNvSpPr>
          <p:nvPr/>
        </p:nvSpPr>
        <p:spPr>
          <a:xfrm>
            <a:off x="2769777" y="666691"/>
            <a:ext cx="5647599" cy="5027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  System Reports</a:t>
            </a:r>
            <a:endParaRPr lang="en-US" dirty="0"/>
          </a:p>
        </p:txBody>
      </p:sp>
      <p:sp>
        <p:nvSpPr>
          <p:cNvPr id="17" name="TextBox 16"/>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290559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54968" y="1350129"/>
            <a:ext cx="783381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“In the future, the difference between excellence and mediocrity in airport operations will be the ability to dynamically track, manage and control all aspects of the operation.  The iOPS system represents the technology that successfully</a:t>
            </a:r>
            <a:r>
              <a:rPr lang="en-US" sz="2400" b="1" i="1" dirty="0" smtClean="0">
                <a:solidFill>
                  <a:srgbClr val="1F497D"/>
                </a:solidFill>
                <a:latin typeface="Arial" pitchFamily="34" charset="0"/>
                <a:ea typeface="Calibri" pitchFamily="34" charset="0"/>
                <a:cs typeface="Times New Roman" pitchFamily="18" charset="0"/>
              </a:rPr>
              <a:t> </a:t>
            </a:r>
            <a:r>
              <a:rPr kumimoji="0" lang="en-US" sz="2400" b="1" i="1"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achieves these goals.”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2050" name="Picture 2" descr="http://media.bizj.us/view/img/863861/page15boydmike*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42" y="3432172"/>
            <a:ext cx="2046257" cy="2864760"/>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016159" y="3693396"/>
            <a:ext cx="545910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800" b="1" dirty="0" smtClean="0"/>
              <a:t>Michael Boyd</a:t>
            </a:r>
            <a:r>
              <a:rPr lang="en-US" sz="1800" dirty="0" smtClean="0"/>
              <a:t> is president of the Boyd Group and is a well known expert in futurist aviation issues, and is often called upon by the national media to provide input regarding events and trends affecting airlines, airports, and aircraft manufacturers. </a:t>
            </a:r>
            <a:endParaRPr lang="en-US" sz="900" dirty="0" smtClean="0"/>
          </a:p>
        </p:txBody>
      </p:sp>
      <p:sp>
        <p:nvSpPr>
          <p:cNvPr id="9" name="Slide Number Placeholder 2"/>
          <p:cNvSpPr>
            <a:spLocks noGrp="1"/>
          </p:cNvSpPr>
          <p:nvPr>
            <p:ph type="sldNum" sz="quarter" idx="12"/>
          </p:nvPr>
        </p:nvSpPr>
        <p:spPr>
          <a:xfrm>
            <a:off x="329747" y="6473825"/>
            <a:ext cx="2103438" cy="184150"/>
          </a:xfrm>
        </p:spPr>
        <p:txBody>
          <a:bodyPr/>
          <a:lstStyle/>
          <a:p>
            <a:pPr>
              <a:defRPr/>
            </a:pPr>
            <a:fld id="{078FA373-FC0D-481C-8D87-F5F72E6AFC85}" type="slidenum">
              <a:rPr lang="sv-SE" smtClean="0"/>
              <a:pPr>
                <a:defRPr/>
              </a:pPr>
              <a:t>11</a:t>
            </a:fld>
            <a:endParaRPr lang="sv-SE" dirty="0"/>
          </a:p>
        </p:txBody>
      </p:sp>
      <p:sp>
        <p:nvSpPr>
          <p:cNvPr id="11" name="Text Placeholder 1"/>
          <p:cNvSpPr txBox="1">
            <a:spLocks/>
          </p:cNvSpPr>
          <p:nvPr/>
        </p:nvSpPr>
        <p:spPr>
          <a:xfrm>
            <a:off x="1034981" y="492299"/>
            <a:ext cx="5647599" cy="5027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  Voice of the Industry</a:t>
            </a:r>
            <a:endParaRPr lang="en-US" dirty="0"/>
          </a:p>
        </p:txBody>
      </p:sp>
      <p:sp>
        <p:nvSpPr>
          <p:cNvPr id="12" name="TextBox 11"/>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409612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a:spLocks noChangeArrowheads="1"/>
          </p:cNvSpPr>
          <p:nvPr/>
        </p:nvSpPr>
        <p:spPr bwMode="auto">
          <a:xfrm>
            <a:off x="3110669" y="4543070"/>
            <a:ext cx="4449536" cy="461665"/>
          </a:xfrm>
          <a:prstGeom prst="rect">
            <a:avLst/>
          </a:prstGeom>
          <a:noFill/>
          <a:ln w="9525">
            <a:noFill/>
            <a:miter lim="800000"/>
            <a:headEnd/>
            <a:tailEnd/>
          </a:ln>
        </p:spPr>
        <p:txBody>
          <a:bodyPr wrap="square">
            <a:spAutoFit/>
          </a:bodyPr>
          <a:lstStyle/>
          <a:p>
            <a:r>
              <a:rPr lang="sv-SE" sz="2400" b="1" dirty="0" smtClean="0"/>
              <a:t>www.jbtc.com</a:t>
            </a:r>
            <a:endParaRPr lang="sv-SE" sz="2400" b="1"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03" y="5105751"/>
            <a:ext cx="1842407" cy="146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2"/>
          <p:cNvSpPr>
            <a:spLocks noGrp="1"/>
          </p:cNvSpPr>
          <p:nvPr>
            <p:ph type="sldNum" sz="quarter" idx="12"/>
          </p:nvPr>
        </p:nvSpPr>
        <p:spPr>
          <a:xfrm>
            <a:off x="329747" y="6473825"/>
            <a:ext cx="2103438" cy="184150"/>
          </a:xfrm>
        </p:spPr>
        <p:txBody>
          <a:bodyPr/>
          <a:lstStyle/>
          <a:p>
            <a:pPr>
              <a:defRPr/>
            </a:pPr>
            <a:endParaRPr lang="sv-SE" dirty="0"/>
          </a:p>
        </p:txBody>
      </p:sp>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r="27937"/>
          <a:stretch/>
        </p:blipFill>
        <p:spPr>
          <a:xfrm>
            <a:off x="473096" y="415700"/>
            <a:ext cx="2205052" cy="611978"/>
          </a:xfrm>
          <a:prstGeom prst="rect">
            <a:avLst/>
          </a:prstGeom>
        </p:spPr>
      </p:pic>
      <p:sp>
        <p:nvSpPr>
          <p:cNvPr id="11" name="Text Placeholder 1"/>
          <p:cNvSpPr txBox="1">
            <a:spLocks/>
          </p:cNvSpPr>
          <p:nvPr/>
        </p:nvSpPr>
        <p:spPr>
          <a:xfrm>
            <a:off x="2769777" y="666691"/>
            <a:ext cx="5647599" cy="5027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  </a:t>
            </a:r>
            <a:r>
              <a:rPr lang="en-US" i="1" dirty="0" smtClean="0"/>
              <a:t>“When Results Matter…”</a:t>
            </a:r>
            <a:endParaRPr lang="en-US" i="1" dirty="0"/>
          </a:p>
        </p:txBody>
      </p:sp>
      <p:sp>
        <p:nvSpPr>
          <p:cNvPr id="12" name="TextBox 11"/>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
        <p:nvSpPr>
          <p:cNvPr id="2" name="TextBox 1"/>
          <p:cNvSpPr txBox="1"/>
          <p:nvPr/>
        </p:nvSpPr>
        <p:spPr>
          <a:xfrm>
            <a:off x="3110669" y="2546647"/>
            <a:ext cx="3401226" cy="1292662"/>
          </a:xfrm>
          <a:prstGeom prst="rect">
            <a:avLst/>
          </a:prstGeom>
          <a:noFill/>
        </p:spPr>
        <p:txBody>
          <a:bodyPr wrap="square" rtlCol="0">
            <a:spAutoFit/>
          </a:bodyPr>
          <a:lstStyle/>
          <a:p>
            <a:r>
              <a:rPr lang="en-US" sz="2800" dirty="0" smtClean="0"/>
              <a:t>Thank You !</a:t>
            </a:r>
          </a:p>
          <a:p>
            <a:endParaRPr lang="en-US" dirty="0"/>
          </a:p>
          <a:p>
            <a:r>
              <a:rPr lang="en-US" sz="3200" dirty="0" smtClean="0"/>
              <a:t>Questions ? </a:t>
            </a:r>
            <a:endParaRPr lang="en-US" sz="3200" dirty="0"/>
          </a:p>
        </p:txBody>
      </p:sp>
    </p:spTree>
    <p:extLst>
      <p:ext uri="{BB962C8B-B14F-4D97-AF65-F5344CB8AC3E}">
        <p14:creationId xmlns:p14="http://schemas.microsoft.com/office/powerpoint/2010/main" val="40571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9412" y="1418603"/>
            <a:ext cx="5508451" cy="2922661"/>
          </a:xfrm>
          <a:prstGeom prst="rect">
            <a:avLst/>
          </a:prstGeom>
        </p:spPr>
        <p:txBody>
          <a:bodyPr/>
          <a:lstStyle/>
          <a:p>
            <a:r>
              <a:rPr lang="en-US" altLang="en-US" b="1" dirty="0" smtClean="0">
                <a:ea typeface="MS PGothic" pitchFamily="34" charset="-128"/>
              </a:rPr>
              <a:t>Real-Time condition monitoring of equipment can make a huge difference to the bottom line by delivering operational/actionable intelligence.</a:t>
            </a:r>
            <a:endParaRPr lang="en-US" altLang="en-US" b="1" dirty="0">
              <a:ea typeface="MS PGothic" pitchFamily="34" charset="-128"/>
            </a:endParaRPr>
          </a:p>
          <a:p>
            <a:endParaRPr lang="en-US" altLang="en-US" b="1" dirty="0" smtClean="0">
              <a:ea typeface="MS PGothic" pitchFamily="34" charset="-128"/>
            </a:endParaRPr>
          </a:p>
          <a:p>
            <a:r>
              <a:rPr lang="en-US" altLang="en-US" b="1" dirty="0" smtClean="0">
                <a:ea typeface="MS PGothic" pitchFamily="34" charset="-128"/>
              </a:rPr>
              <a:t>A Few Advantages of Having Real Time Information:</a:t>
            </a:r>
            <a:endParaRPr lang="en-US" altLang="en-US" b="1" dirty="0">
              <a:ea typeface="MS PGothic" pitchFamily="34" charset="-128"/>
            </a:endParaRPr>
          </a:p>
          <a:p>
            <a:endParaRPr lang="en-US" altLang="en-US" sz="800" b="1" dirty="0">
              <a:ea typeface="MS PGothic" pitchFamily="34" charset="-128"/>
            </a:endParaRPr>
          </a:p>
          <a:p>
            <a:pPr>
              <a:lnSpc>
                <a:spcPct val="150000"/>
              </a:lnSpc>
            </a:pPr>
            <a:r>
              <a:rPr lang="en-US" altLang="en-US" sz="1600" b="1" dirty="0">
                <a:ea typeface="MS PGothic" pitchFamily="34" charset="-128"/>
              </a:rPr>
              <a:t>  -  Immediate notification of equipment availability &amp; malfunctions to </a:t>
            </a:r>
            <a:r>
              <a:rPr lang="en-US" altLang="en-US" sz="1600" b="1" dirty="0" smtClean="0">
                <a:ea typeface="MS PGothic" pitchFamily="34" charset="-128"/>
              </a:rPr>
              <a:t>reduce </a:t>
            </a:r>
            <a:r>
              <a:rPr lang="en-US" altLang="en-US" sz="1600" b="1" dirty="0">
                <a:ea typeface="MS PGothic" pitchFamily="34" charset="-128"/>
              </a:rPr>
              <a:t>delays</a:t>
            </a:r>
          </a:p>
          <a:p>
            <a:pPr>
              <a:lnSpc>
                <a:spcPct val="150000"/>
              </a:lnSpc>
            </a:pPr>
            <a:r>
              <a:rPr lang="en-US" altLang="en-US" sz="1600" b="1" dirty="0">
                <a:ea typeface="MS PGothic" pitchFamily="34" charset="-128"/>
              </a:rPr>
              <a:t>  -  </a:t>
            </a:r>
            <a:r>
              <a:rPr lang="en-US" altLang="en-US" sz="1600" b="1" dirty="0" smtClean="0">
                <a:ea typeface="MS PGothic" pitchFamily="34" charset="-128"/>
              </a:rPr>
              <a:t>A Single </a:t>
            </a:r>
            <a:r>
              <a:rPr lang="en-US" altLang="en-US" sz="1600" b="1" dirty="0">
                <a:ea typeface="MS PGothic" pitchFamily="34" charset="-128"/>
              </a:rPr>
              <a:t>version of the truth to settle </a:t>
            </a:r>
            <a:r>
              <a:rPr lang="en-US" altLang="en-US" sz="1600" b="1" dirty="0" smtClean="0">
                <a:ea typeface="MS PGothic" pitchFamily="34" charset="-128"/>
              </a:rPr>
              <a:t>disputes, </a:t>
            </a:r>
            <a:r>
              <a:rPr lang="en-US" altLang="en-US" sz="1600" b="1" dirty="0">
                <a:ea typeface="MS PGothic" pitchFamily="34" charset="-128"/>
              </a:rPr>
              <a:t>confirm system </a:t>
            </a:r>
            <a:r>
              <a:rPr lang="en-US" altLang="en-US" sz="1600" b="1" dirty="0" smtClean="0">
                <a:ea typeface="MS PGothic" pitchFamily="34" charset="-128"/>
              </a:rPr>
              <a:t>operations events and their history</a:t>
            </a:r>
            <a:endParaRPr lang="en-US" altLang="en-US" sz="1600" b="1" dirty="0">
              <a:ea typeface="MS PGothic" pitchFamily="34" charset="-128"/>
            </a:endParaRPr>
          </a:p>
          <a:p>
            <a:pPr>
              <a:lnSpc>
                <a:spcPct val="150000"/>
              </a:lnSpc>
            </a:pPr>
            <a:r>
              <a:rPr lang="en-US" altLang="en-US" sz="1600" b="1" dirty="0">
                <a:ea typeface="MS PGothic" pitchFamily="34" charset="-128"/>
              </a:rPr>
              <a:t>  -  </a:t>
            </a:r>
            <a:r>
              <a:rPr lang="en-US" altLang="en-US" sz="1600" b="1" dirty="0" smtClean="0">
                <a:ea typeface="MS PGothic" pitchFamily="34" charset="-128"/>
              </a:rPr>
              <a:t>Placing critical </a:t>
            </a:r>
            <a:r>
              <a:rPr lang="en-US" altLang="en-US" sz="1600" b="1" dirty="0">
                <a:ea typeface="MS PGothic" pitchFamily="34" charset="-128"/>
              </a:rPr>
              <a:t>information in the hands of the right people for actionable results</a:t>
            </a:r>
          </a:p>
          <a:p>
            <a:pPr>
              <a:lnSpc>
                <a:spcPct val="150000"/>
              </a:lnSpc>
            </a:pPr>
            <a:r>
              <a:rPr lang="en-US" altLang="en-US" sz="1600" b="1" dirty="0">
                <a:ea typeface="MS PGothic" pitchFamily="34" charset="-128"/>
              </a:rPr>
              <a:t>  -  </a:t>
            </a:r>
            <a:r>
              <a:rPr lang="en-US" altLang="en-US" sz="1600" b="1" dirty="0" smtClean="0">
                <a:ea typeface="MS PGothic" pitchFamily="34" charset="-128"/>
              </a:rPr>
              <a:t>Interface </a:t>
            </a:r>
            <a:r>
              <a:rPr lang="en-US" altLang="en-US" sz="1600" b="1" dirty="0">
                <a:ea typeface="MS PGothic" pitchFamily="34" charset="-128"/>
              </a:rPr>
              <a:t>with </a:t>
            </a:r>
            <a:r>
              <a:rPr lang="en-US" altLang="en-US" sz="1600" b="1" dirty="0" smtClean="0">
                <a:ea typeface="MS PGothic" pitchFamily="34" charset="-128"/>
              </a:rPr>
              <a:t>EAM/CMMS systems to </a:t>
            </a:r>
            <a:r>
              <a:rPr lang="en-US" altLang="en-US" sz="1600" b="1" dirty="0">
                <a:ea typeface="MS PGothic" pitchFamily="34" charset="-128"/>
              </a:rPr>
              <a:t>transform PM program based on equipment utilization vs. </a:t>
            </a:r>
            <a:r>
              <a:rPr lang="en-US" altLang="en-US" sz="1600" b="1" dirty="0" smtClean="0">
                <a:ea typeface="MS PGothic" pitchFamily="34" charset="-128"/>
              </a:rPr>
              <a:t>calendars</a:t>
            </a:r>
          </a:p>
          <a:p>
            <a:pPr>
              <a:lnSpc>
                <a:spcPct val="150000"/>
              </a:lnSpc>
            </a:pPr>
            <a:endParaRPr lang="en-US" altLang="en-US" sz="1600" b="1" dirty="0">
              <a:ea typeface="MS PGothic" pitchFamily="34" charset="-128"/>
            </a:endParaRPr>
          </a:p>
          <a:p>
            <a:pPr>
              <a:lnSpc>
                <a:spcPct val="150000"/>
              </a:lnSpc>
            </a:pPr>
            <a:endParaRPr lang="en-US" altLang="en-US" sz="1600" b="1" dirty="0">
              <a:ea typeface="MS PGothic" pitchFamily="34" charset="-128"/>
            </a:endParaRPr>
          </a:p>
          <a:p>
            <a:pPr marL="285750" indent="-285750">
              <a:spcBef>
                <a:spcPts val="600"/>
              </a:spcBef>
              <a:spcAft>
                <a:spcPts val="600"/>
              </a:spcAft>
              <a:buClr>
                <a:srgbClr val="0070C0"/>
              </a:buClr>
              <a:buFont typeface="Arial" panose="020B0604020202020204" pitchFamily="34" charset="0"/>
              <a:buChar char="•"/>
            </a:pPr>
            <a:endParaRPr lang="en-US" altLang="en-US" sz="1600"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a:spcBef>
                <a:spcPts val="600"/>
              </a:spcBef>
              <a:spcAft>
                <a:spcPts val="600"/>
              </a:spcAft>
              <a:buClr>
                <a:srgbClr val="0070C0"/>
              </a:buClr>
            </a:pPr>
            <a:endParaRPr lang="en-US" altLang="en-US" sz="1600"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a:spcBef>
                <a:spcPts val="600"/>
              </a:spcBef>
              <a:spcAft>
                <a:spcPts val="600"/>
              </a:spcAft>
              <a:buClr>
                <a:srgbClr val="0070C0"/>
              </a:buClr>
            </a:pPr>
            <a:endParaRPr lang="en-US" altLang="en-US"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marL="285750" indent="-285750">
              <a:spcBef>
                <a:spcPts val="600"/>
              </a:spcBef>
              <a:spcAft>
                <a:spcPts val="600"/>
              </a:spcAft>
              <a:buClr>
                <a:srgbClr val="0070C0"/>
              </a:buClr>
              <a:buFont typeface="Arial" panose="020B0604020202020204" pitchFamily="34" charset="0"/>
              <a:buChar char="•"/>
            </a:pPr>
            <a:endParaRPr lang="en-US" altLang="en-US"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30" y="2707781"/>
            <a:ext cx="3177500" cy="266155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Placeholder 1"/>
          <p:cNvSpPr>
            <a:spLocks noGrp="1"/>
          </p:cNvSpPr>
          <p:nvPr>
            <p:ph type="body" sz="quarter" idx="11"/>
          </p:nvPr>
        </p:nvSpPr>
        <p:spPr>
          <a:xfrm>
            <a:off x="933542" y="517817"/>
            <a:ext cx="5647599" cy="502753"/>
          </a:xfrm>
        </p:spPr>
        <p:txBody>
          <a:bodyPr>
            <a:normAutofit lnSpcReduction="10000"/>
          </a:bodyPr>
          <a:lstStyle/>
          <a:p>
            <a:pPr marL="0" indent="0">
              <a:buNone/>
            </a:pPr>
            <a:r>
              <a:rPr lang="en-US" dirty="0"/>
              <a:t> </a:t>
            </a:r>
            <a:r>
              <a:rPr lang="en-US" dirty="0" smtClean="0"/>
              <a:t> Visibility, Knowledge, Control</a:t>
            </a:r>
            <a:endParaRPr lang="en-US" dirty="0"/>
          </a:p>
        </p:txBody>
      </p:sp>
      <p:sp>
        <p:nvSpPr>
          <p:cNvPr id="17" name="TextBox 16"/>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6561"/>
            <a:ext cx="9144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090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62.jpeg"/>
          <p:cNvPicPr>
            <a:picLocks noChangeAspect="1"/>
          </p:cNvPicPr>
          <p:nvPr/>
        </p:nvPicPr>
        <p:blipFill>
          <a:blip r:embed="rId2">
            <a:extLst/>
          </a:blip>
          <a:stretch>
            <a:fillRect/>
          </a:stretch>
        </p:blipFill>
        <p:spPr>
          <a:xfrm>
            <a:off x="1811946" y="5690906"/>
            <a:ext cx="1083654" cy="1025838"/>
          </a:xfrm>
          <a:prstGeom prst="rect">
            <a:avLst/>
          </a:prstGeom>
          <a:ln w="12700">
            <a:miter lim="400000"/>
          </a:ln>
        </p:spPr>
      </p:pic>
      <p:sp>
        <p:nvSpPr>
          <p:cNvPr id="192" name="Shape 192"/>
          <p:cNvSpPr>
            <a:spLocks noGrp="1"/>
          </p:cNvSpPr>
          <p:nvPr>
            <p:ph type="body" sz="quarter" idx="4294967295"/>
          </p:nvPr>
        </p:nvSpPr>
        <p:spPr>
          <a:xfrm>
            <a:off x="558482" y="381000"/>
            <a:ext cx="6985318" cy="502753"/>
          </a:xfrm>
          <a:prstGeom prst="rect">
            <a:avLst/>
          </a:prstGeom>
          <a:ln>
            <a:solidFill>
              <a:schemeClr val="accent1"/>
            </a:solidFill>
          </a:ln>
        </p:spPr>
        <p:txBody>
          <a:bodyPr>
            <a:normAutofit lnSpcReduction="10000"/>
          </a:bodyPr>
          <a:lstStyle/>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sz="2800" dirty="0" smtClean="0">
                <a:solidFill>
                  <a:srgbClr val="00B0F0"/>
                </a:solidFill>
                <a:latin typeface="Arial" panose="020B0604020202020204" pitchFamily="34" charset="0"/>
                <a:cs typeface="Arial" panose="020B0604020202020204" pitchFamily="34" charset="0"/>
              </a:rPr>
              <a:t>Real-Time </a:t>
            </a:r>
            <a:r>
              <a:rPr sz="2800" dirty="0">
                <a:solidFill>
                  <a:srgbClr val="00B0F0"/>
                </a:solidFill>
                <a:latin typeface="Arial" panose="020B0604020202020204" pitchFamily="34" charset="0"/>
                <a:cs typeface="Arial" panose="020B0604020202020204" pitchFamily="34" charset="0"/>
              </a:rPr>
              <a:t>Performance </a:t>
            </a:r>
          </a:p>
        </p:txBody>
      </p:sp>
      <p:pic>
        <p:nvPicPr>
          <p:cNvPr id="194" name="image63.png"/>
          <p:cNvPicPr>
            <a:picLocks noChangeAspect="1"/>
          </p:cNvPicPr>
          <p:nvPr/>
        </p:nvPicPr>
        <p:blipFill>
          <a:blip r:embed="rId3">
            <a:extLst/>
          </a:blip>
          <a:stretch>
            <a:fillRect/>
          </a:stretch>
        </p:blipFill>
        <p:spPr>
          <a:xfrm>
            <a:off x="163854" y="5599436"/>
            <a:ext cx="902947" cy="1256273"/>
          </a:xfrm>
          <a:prstGeom prst="rect">
            <a:avLst/>
          </a:prstGeom>
          <a:ln w="12700">
            <a:miter lim="400000"/>
          </a:ln>
        </p:spPr>
      </p:pic>
      <p:pic>
        <p:nvPicPr>
          <p:cNvPr id="195" name="image64.png"/>
          <p:cNvPicPr>
            <a:picLocks noChangeAspect="1"/>
          </p:cNvPicPr>
          <p:nvPr/>
        </p:nvPicPr>
        <p:blipFill>
          <a:blip r:embed="rId4">
            <a:extLst/>
          </a:blip>
          <a:stretch>
            <a:fillRect/>
          </a:stretch>
        </p:blipFill>
        <p:spPr>
          <a:xfrm>
            <a:off x="198228" y="4419600"/>
            <a:ext cx="903235" cy="1256674"/>
          </a:xfrm>
          <a:prstGeom prst="rect">
            <a:avLst/>
          </a:prstGeom>
          <a:ln w="12700">
            <a:miter lim="400000"/>
          </a:ln>
        </p:spPr>
      </p:pic>
      <p:pic>
        <p:nvPicPr>
          <p:cNvPr id="196" name="image65.png"/>
          <p:cNvPicPr>
            <a:picLocks noChangeAspect="1"/>
          </p:cNvPicPr>
          <p:nvPr/>
        </p:nvPicPr>
        <p:blipFill>
          <a:blip r:embed="rId5">
            <a:extLst/>
          </a:blip>
          <a:stretch>
            <a:fillRect/>
          </a:stretch>
        </p:blipFill>
        <p:spPr>
          <a:xfrm>
            <a:off x="232892" y="3361173"/>
            <a:ext cx="833909" cy="1160220"/>
          </a:xfrm>
          <a:prstGeom prst="rect">
            <a:avLst/>
          </a:prstGeom>
          <a:ln w="12700">
            <a:miter lim="400000"/>
          </a:ln>
        </p:spPr>
      </p:pic>
      <p:pic>
        <p:nvPicPr>
          <p:cNvPr id="197" name="image66.png"/>
          <p:cNvPicPr>
            <a:picLocks noChangeAspect="1"/>
          </p:cNvPicPr>
          <p:nvPr/>
        </p:nvPicPr>
        <p:blipFill>
          <a:blip r:embed="rId6">
            <a:extLst/>
          </a:blip>
          <a:stretch>
            <a:fillRect/>
          </a:stretch>
        </p:blipFill>
        <p:spPr>
          <a:xfrm>
            <a:off x="232892" y="2283129"/>
            <a:ext cx="833909" cy="1160221"/>
          </a:xfrm>
          <a:prstGeom prst="rect">
            <a:avLst/>
          </a:prstGeom>
          <a:ln w="12700">
            <a:miter lim="400000"/>
          </a:ln>
        </p:spPr>
      </p:pic>
      <p:pic>
        <p:nvPicPr>
          <p:cNvPr id="198" name="image67.png"/>
          <p:cNvPicPr>
            <a:picLocks noChangeAspect="1"/>
          </p:cNvPicPr>
          <p:nvPr/>
        </p:nvPicPr>
        <p:blipFill>
          <a:blip r:embed="rId7">
            <a:extLst/>
          </a:blip>
          <a:stretch>
            <a:fillRect/>
          </a:stretch>
        </p:blipFill>
        <p:spPr>
          <a:xfrm>
            <a:off x="132916" y="1213501"/>
            <a:ext cx="1163005" cy="1163006"/>
          </a:xfrm>
          <a:prstGeom prst="rect">
            <a:avLst/>
          </a:prstGeom>
          <a:ln w="12700">
            <a:miter lim="400000"/>
          </a:ln>
        </p:spPr>
      </p:pic>
      <p:pic>
        <p:nvPicPr>
          <p:cNvPr id="199" name="image68.jpeg"/>
          <p:cNvPicPr>
            <a:picLocks noChangeAspect="1"/>
          </p:cNvPicPr>
          <p:nvPr/>
        </p:nvPicPr>
        <p:blipFill>
          <a:blip r:embed="rId8">
            <a:extLst/>
          </a:blip>
          <a:stretch>
            <a:fillRect/>
          </a:stretch>
        </p:blipFill>
        <p:spPr>
          <a:xfrm>
            <a:off x="1711062" y="3984085"/>
            <a:ext cx="1335001" cy="1615351"/>
          </a:xfrm>
          <a:prstGeom prst="rect">
            <a:avLst/>
          </a:prstGeom>
          <a:ln w="12700">
            <a:miter lim="400000"/>
          </a:ln>
        </p:spPr>
      </p:pic>
      <p:pic>
        <p:nvPicPr>
          <p:cNvPr id="200" name="image69.jpeg"/>
          <p:cNvPicPr>
            <a:picLocks noChangeAspect="1"/>
          </p:cNvPicPr>
          <p:nvPr/>
        </p:nvPicPr>
        <p:blipFill>
          <a:blip r:embed="rId9">
            <a:extLst/>
          </a:blip>
          <a:stretch>
            <a:fillRect/>
          </a:stretch>
        </p:blipFill>
        <p:spPr>
          <a:xfrm>
            <a:off x="1676400" y="3244654"/>
            <a:ext cx="1371601" cy="1033274"/>
          </a:xfrm>
          <a:prstGeom prst="rect">
            <a:avLst/>
          </a:prstGeom>
          <a:ln w="12700">
            <a:miter lim="400000"/>
          </a:ln>
        </p:spPr>
      </p:pic>
      <p:pic>
        <p:nvPicPr>
          <p:cNvPr id="201" name="image70.jpeg"/>
          <p:cNvPicPr>
            <a:picLocks noChangeAspect="1"/>
          </p:cNvPicPr>
          <p:nvPr/>
        </p:nvPicPr>
        <p:blipFill>
          <a:blip r:embed="rId10">
            <a:extLst/>
          </a:blip>
          <a:srcRect l="27350" t="6360" r="1302" b="4285"/>
          <a:stretch>
            <a:fillRect/>
          </a:stretch>
        </p:blipFill>
        <p:spPr>
          <a:xfrm>
            <a:off x="1312943" y="2473618"/>
            <a:ext cx="2573259" cy="760723"/>
          </a:xfrm>
          <a:prstGeom prst="rect">
            <a:avLst/>
          </a:prstGeom>
          <a:ln w="12700">
            <a:miter lim="400000"/>
          </a:ln>
        </p:spPr>
      </p:pic>
      <p:pic>
        <p:nvPicPr>
          <p:cNvPr id="202" name="image71.jpeg"/>
          <p:cNvPicPr>
            <a:picLocks noChangeAspect="1"/>
          </p:cNvPicPr>
          <p:nvPr/>
        </p:nvPicPr>
        <p:blipFill>
          <a:blip r:embed="rId11">
            <a:extLst/>
          </a:blip>
          <a:stretch>
            <a:fillRect/>
          </a:stretch>
        </p:blipFill>
        <p:spPr>
          <a:xfrm>
            <a:off x="1524000" y="1403104"/>
            <a:ext cx="1371600" cy="914401"/>
          </a:xfrm>
          <a:prstGeom prst="rect">
            <a:avLst/>
          </a:prstGeom>
          <a:ln w="12700">
            <a:miter lim="400000"/>
          </a:ln>
        </p:spPr>
      </p:pic>
      <p:sp>
        <p:nvSpPr>
          <p:cNvPr id="203" name="Shape 203"/>
          <p:cNvSpPr/>
          <p:nvPr/>
        </p:nvSpPr>
        <p:spPr>
          <a:xfrm>
            <a:off x="3983490" y="1675638"/>
            <a:ext cx="1651656"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t>( 0 ) Chocks On</a:t>
            </a:r>
          </a:p>
        </p:txBody>
      </p:sp>
      <p:sp>
        <p:nvSpPr>
          <p:cNvPr id="204" name="Shape 204"/>
          <p:cNvSpPr/>
          <p:nvPr/>
        </p:nvSpPr>
        <p:spPr>
          <a:xfrm>
            <a:off x="3936803" y="2642104"/>
            <a:ext cx="2195809"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stStyle>
          <a:p>
            <a:r>
              <a:t>(60 Sec) PBB Docked</a:t>
            </a:r>
          </a:p>
        </p:txBody>
      </p:sp>
      <p:sp>
        <p:nvSpPr>
          <p:cNvPr id="205" name="Shape 205"/>
          <p:cNvSpPr/>
          <p:nvPr/>
        </p:nvSpPr>
        <p:spPr>
          <a:xfrm>
            <a:off x="3983490" y="3471178"/>
            <a:ext cx="175395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t>(120 Sec) 400hz</a:t>
            </a:r>
          </a:p>
        </p:txBody>
      </p:sp>
      <p:sp>
        <p:nvSpPr>
          <p:cNvPr id="206" name="Shape 206"/>
          <p:cNvSpPr/>
          <p:nvPr/>
        </p:nvSpPr>
        <p:spPr>
          <a:xfrm>
            <a:off x="3983490" y="4739852"/>
            <a:ext cx="175141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t>(180 Sec) PCAire</a:t>
            </a:r>
          </a:p>
        </p:txBody>
      </p:sp>
      <p:sp>
        <p:nvSpPr>
          <p:cNvPr id="207" name="Shape 207"/>
          <p:cNvSpPr/>
          <p:nvPr/>
        </p:nvSpPr>
        <p:spPr>
          <a:xfrm>
            <a:off x="3983490" y="6019158"/>
            <a:ext cx="2036310"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t>(180 Sec) APU Off</a:t>
            </a:r>
          </a:p>
        </p:txBody>
      </p:sp>
    </p:spTree>
    <p:extLst>
      <p:ext uri="{BB962C8B-B14F-4D97-AF65-F5344CB8AC3E}">
        <p14:creationId xmlns:p14="http://schemas.microsoft.com/office/powerpoint/2010/main" val="4894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body" sz="quarter" idx="4294967295"/>
          </p:nvPr>
        </p:nvSpPr>
        <p:spPr>
          <a:xfrm>
            <a:off x="558482" y="381000"/>
            <a:ext cx="6985318" cy="502753"/>
          </a:xfrm>
          <a:prstGeom prst="rect">
            <a:avLst/>
          </a:prstGeom>
        </p:spPr>
        <p:txBody>
          <a:bodyPr>
            <a:normAutofit fontScale="92500" lnSpcReduction="20000"/>
          </a:bodyPr>
          <a:lstStyle/>
          <a:p>
            <a:pPr marL="0" indent="0">
              <a:buNone/>
            </a:pPr>
            <a:r>
              <a:rPr lang="en-US" dirty="0" smtClean="0">
                <a:solidFill>
                  <a:srgbClr val="00B0F0"/>
                </a:solidFill>
              </a:rPr>
              <a:t>     </a:t>
            </a:r>
            <a:r>
              <a:rPr lang="en-US" sz="3000" dirty="0" smtClean="0">
                <a:solidFill>
                  <a:srgbClr val="00B0F0"/>
                </a:solidFill>
                <a:latin typeface="Arial" panose="020B0604020202020204" pitchFamily="34" charset="0"/>
                <a:cs typeface="Arial" panose="020B0604020202020204" pitchFamily="34" charset="0"/>
              </a:rPr>
              <a:t>BHS</a:t>
            </a:r>
            <a:r>
              <a:rPr sz="3000" dirty="0" smtClean="0">
                <a:solidFill>
                  <a:srgbClr val="00B0F0"/>
                </a:solidFill>
                <a:latin typeface="Arial" panose="020B0604020202020204" pitchFamily="34" charset="0"/>
                <a:cs typeface="Arial" panose="020B0604020202020204" pitchFamily="34" charset="0"/>
              </a:rPr>
              <a:t> </a:t>
            </a:r>
            <a:r>
              <a:rPr sz="3000" dirty="0">
                <a:solidFill>
                  <a:srgbClr val="00B0F0"/>
                </a:solidFill>
                <a:latin typeface="Arial" panose="020B0604020202020204" pitchFamily="34" charset="0"/>
                <a:cs typeface="Arial" panose="020B0604020202020204" pitchFamily="34" charset="0"/>
              </a:rPr>
              <a:t>Monitoring / Control</a:t>
            </a:r>
          </a:p>
        </p:txBody>
      </p:sp>
      <p:grpSp>
        <p:nvGrpSpPr>
          <p:cNvPr id="172" name="Group 172"/>
          <p:cNvGrpSpPr/>
          <p:nvPr/>
        </p:nvGrpSpPr>
        <p:grpSpPr>
          <a:xfrm>
            <a:off x="1981200" y="1393824"/>
            <a:ext cx="7162802" cy="4778378"/>
            <a:chOff x="-117475" y="-1"/>
            <a:chExt cx="7391401" cy="4855548"/>
          </a:xfrm>
        </p:grpSpPr>
        <p:sp>
          <p:nvSpPr>
            <p:cNvPr id="170" name="Shape 170"/>
            <p:cNvSpPr/>
            <p:nvPr/>
          </p:nvSpPr>
          <p:spPr>
            <a:xfrm>
              <a:off x="-1" y="-1"/>
              <a:ext cx="7273927" cy="4778377"/>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546" y="0"/>
                    <a:pt x="1219" y="0"/>
                  </a:cubicBezTo>
                  <a:lnTo>
                    <a:pt x="20381" y="0"/>
                  </a:lnTo>
                  <a:lnTo>
                    <a:pt x="20381" y="0"/>
                  </a:lnTo>
                  <a:cubicBezTo>
                    <a:pt x="21054" y="0"/>
                    <a:pt x="21600" y="831"/>
                    <a:pt x="21600" y="1856"/>
                  </a:cubicBezTo>
                  <a:lnTo>
                    <a:pt x="21600" y="19744"/>
                  </a:lnTo>
                  <a:lnTo>
                    <a:pt x="21600" y="19744"/>
                  </a:lnTo>
                  <a:cubicBezTo>
                    <a:pt x="21600" y="20769"/>
                    <a:pt x="21054" y="21600"/>
                    <a:pt x="20381" y="21600"/>
                  </a:cubicBezTo>
                  <a:lnTo>
                    <a:pt x="1219" y="21600"/>
                  </a:lnTo>
                  <a:lnTo>
                    <a:pt x="1219" y="21600"/>
                  </a:lnTo>
                  <a:cubicBezTo>
                    <a:pt x="546"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71" name="image58.png"/>
            <p:cNvPicPr>
              <a:picLocks noChangeAspect="1"/>
            </p:cNvPicPr>
            <p:nvPr/>
          </p:nvPicPr>
          <p:blipFill>
            <a:blip r:embed="rId2">
              <a:extLst/>
            </a:blip>
            <a:srcRect r="1104" b="16426"/>
            <a:stretch>
              <a:fillRect/>
            </a:stretch>
          </p:blipFill>
          <p:spPr>
            <a:xfrm>
              <a:off x="-117475" y="-1"/>
              <a:ext cx="7391401" cy="4855548"/>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cubicBezTo>
                    <a:pt x="546" y="0"/>
                    <a:pt x="0" y="832"/>
                    <a:pt x="0" y="1857"/>
                  </a:cubicBezTo>
                  <a:lnTo>
                    <a:pt x="0" y="19743"/>
                  </a:lnTo>
                  <a:cubicBezTo>
                    <a:pt x="0" y="20768"/>
                    <a:pt x="546" y="21600"/>
                    <a:pt x="1220" y="21600"/>
                  </a:cubicBezTo>
                  <a:lnTo>
                    <a:pt x="20380" y="21600"/>
                  </a:lnTo>
                  <a:cubicBezTo>
                    <a:pt x="21054" y="21600"/>
                    <a:pt x="21600" y="20768"/>
                    <a:pt x="21600" y="19743"/>
                  </a:cubicBezTo>
                  <a:lnTo>
                    <a:pt x="21600" y="1857"/>
                  </a:lnTo>
                  <a:cubicBezTo>
                    <a:pt x="21600" y="832"/>
                    <a:pt x="21054" y="0"/>
                    <a:pt x="20380" y="0"/>
                  </a:cubicBezTo>
                  <a:lnTo>
                    <a:pt x="1220" y="0"/>
                  </a:lnTo>
                  <a:close/>
                </a:path>
              </a:pathLst>
            </a:custGeom>
            <a:ln w="12700" cap="flat">
              <a:noFill/>
              <a:miter lim="400000"/>
            </a:ln>
            <a:effectLst>
              <a:reflection stA="38000" endPos="40000" dir="5400000" sy="-100000" algn="bl" rotWithShape="0"/>
            </a:effectLst>
          </p:spPr>
        </p:pic>
      </p:grpSp>
      <p:sp>
        <p:nvSpPr>
          <p:cNvPr id="173" name="Shape 173"/>
          <p:cNvSpPr/>
          <p:nvPr/>
        </p:nvSpPr>
        <p:spPr>
          <a:xfrm>
            <a:off x="76200" y="1828800"/>
            <a:ext cx="1905000" cy="270843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defRPr sz="1600">
                <a:latin typeface="Arial"/>
                <a:ea typeface="Arial"/>
                <a:cs typeface="Arial"/>
                <a:sym typeface="Arial"/>
              </a:defRPr>
            </a:pPr>
            <a:r>
              <a:rPr dirty="0"/>
              <a:t>This is </a:t>
            </a:r>
            <a:r>
              <a:rPr dirty="0" smtClean="0"/>
              <a:t>a</a:t>
            </a:r>
            <a:r>
              <a:rPr lang="en-US" dirty="0" smtClean="0"/>
              <a:t>n example of a</a:t>
            </a:r>
            <a:r>
              <a:rPr dirty="0" smtClean="0"/>
              <a:t> Bag </a:t>
            </a:r>
            <a:r>
              <a:rPr dirty="0"/>
              <a:t>System Monitoring Screen.</a:t>
            </a:r>
          </a:p>
          <a:p>
            <a:pPr indent="39687">
              <a:defRPr sz="1600">
                <a:latin typeface="Arial"/>
                <a:ea typeface="Arial"/>
                <a:cs typeface="Arial"/>
                <a:sym typeface="Arial"/>
              </a:defRPr>
            </a:pPr>
            <a:endParaRPr dirty="0"/>
          </a:p>
          <a:p>
            <a:pPr indent="39687">
              <a:defRPr sz="1600">
                <a:latin typeface="Arial"/>
                <a:ea typeface="Arial"/>
                <a:cs typeface="Arial"/>
                <a:sym typeface="Arial"/>
              </a:defRPr>
            </a:pPr>
            <a:r>
              <a:rPr dirty="0"/>
              <a:t>Notice everything </a:t>
            </a:r>
          </a:p>
          <a:p>
            <a:pPr indent="39687">
              <a:defRPr sz="1600">
                <a:latin typeface="Arial"/>
                <a:ea typeface="Arial"/>
                <a:cs typeface="Arial"/>
                <a:sym typeface="Arial"/>
              </a:defRPr>
            </a:pPr>
            <a:r>
              <a:rPr dirty="0"/>
              <a:t>is drawing to scale and in 3d.  </a:t>
            </a:r>
          </a:p>
          <a:p>
            <a:pPr indent="39687">
              <a:defRPr sz="1600">
                <a:latin typeface="Arial"/>
                <a:ea typeface="Arial"/>
                <a:cs typeface="Arial"/>
                <a:sym typeface="Arial"/>
              </a:defRPr>
            </a:pPr>
            <a:endParaRPr dirty="0"/>
          </a:p>
          <a:p>
            <a:pPr indent="39687">
              <a:defRPr sz="1600">
                <a:latin typeface="Arial"/>
                <a:ea typeface="Arial"/>
                <a:cs typeface="Arial"/>
                <a:sym typeface="Arial"/>
              </a:defRPr>
            </a:pPr>
            <a:r>
              <a:rPr dirty="0"/>
              <a:t>This helps the end user see the actual system.</a:t>
            </a:r>
          </a:p>
        </p:txBody>
      </p:sp>
    </p:spTree>
    <p:extLst>
      <p:ext uri="{BB962C8B-B14F-4D97-AF65-F5344CB8AC3E}">
        <p14:creationId xmlns:p14="http://schemas.microsoft.com/office/powerpoint/2010/main" val="107546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body" sz="quarter" idx="4294967295"/>
          </p:nvPr>
        </p:nvSpPr>
        <p:spPr>
          <a:xfrm>
            <a:off x="558482" y="381000"/>
            <a:ext cx="6985318" cy="502753"/>
          </a:xfrm>
          <a:prstGeom prst="rect">
            <a:avLst/>
          </a:prstGeom>
        </p:spPr>
        <p:txBody>
          <a:bodyPr>
            <a:normAutofit fontScale="92500" lnSpcReduction="20000"/>
          </a:bodyPr>
          <a:lstStyle/>
          <a:p>
            <a:pPr marL="0" indent="0">
              <a:buNone/>
            </a:pPr>
            <a:r>
              <a:rPr lang="en-US" dirty="0" smtClean="0"/>
              <a:t>  </a:t>
            </a:r>
            <a:r>
              <a:rPr lang="en-US" sz="3000" dirty="0" smtClean="0">
                <a:solidFill>
                  <a:srgbClr val="00B0F0"/>
                </a:solidFill>
                <a:latin typeface="Arial" panose="020B0604020202020204" pitchFamily="34" charset="0"/>
                <a:cs typeface="Arial" panose="020B0604020202020204" pitchFamily="34" charset="0"/>
              </a:rPr>
              <a:t>Comprehensive </a:t>
            </a:r>
            <a:r>
              <a:rPr sz="3000" dirty="0" smtClean="0">
                <a:solidFill>
                  <a:srgbClr val="00B0F0"/>
                </a:solidFill>
                <a:latin typeface="Arial" panose="020B0604020202020204" pitchFamily="34" charset="0"/>
                <a:cs typeface="Arial" panose="020B0604020202020204" pitchFamily="34" charset="0"/>
              </a:rPr>
              <a:t>Monitoring </a:t>
            </a:r>
            <a:r>
              <a:rPr sz="3000" dirty="0">
                <a:solidFill>
                  <a:srgbClr val="00B0F0"/>
                </a:solidFill>
                <a:latin typeface="Arial" panose="020B0604020202020204" pitchFamily="34" charset="0"/>
                <a:cs typeface="Arial" panose="020B0604020202020204" pitchFamily="34" charset="0"/>
              </a:rPr>
              <a:t>/ Control</a:t>
            </a:r>
          </a:p>
        </p:txBody>
      </p:sp>
      <p:sp>
        <p:nvSpPr>
          <p:cNvPr id="150" name="Shape 150"/>
          <p:cNvSpPr/>
          <p:nvPr/>
        </p:nvSpPr>
        <p:spPr>
          <a:xfrm>
            <a:off x="914400" y="1447800"/>
            <a:ext cx="7543800" cy="942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0F253F"/>
                </a:solidFill>
                <a:latin typeface="Arial"/>
                <a:ea typeface="Arial"/>
                <a:cs typeface="Arial"/>
                <a:sym typeface="Arial"/>
              </a:defRPr>
            </a:lvl1pPr>
          </a:lstStyle>
          <a:p>
            <a:r>
              <a:t>Numerous in-depth statistics with drill down capability included with each overview</a:t>
            </a:r>
          </a:p>
        </p:txBody>
      </p:sp>
      <p:pic>
        <p:nvPicPr>
          <p:cNvPr id="151" name="image45.png" descr="systems.PNG"/>
          <p:cNvPicPr>
            <a:picLocks noChangeAspect="1"/>
          </p:cNvPicPr>
          <p:nvPr/>
        </p:nvPicPr>
        <p:blipFill>
          <a:blip r:embed="rId2">
            <a:extLst/>
          </a:blip>
          <a:stretch>
            <a:fillRect/>
          </a:stretch>
        </p:blipFill>
        <p:spPr>
          <a:xfrm>
            <a:off x="3962400" y="2171700"/>
            <a:ext cx="523875" cy="1333500"/>
          </a:xfrm>
          <a:prstGeom prst="rect">
            <a:avLst/>
          </a:prstGeom>
          <a:ln>
            <a:solidFill>
              <a:srgbClr val="FFC000"/>
            </a:solidFill>
          </a:ln>
        </p:spPr>
      </p:pic>
      <p:pic>
        <p:nvPicPr>
          <p:cNvPr id="152" name="image46.png" descr="Picture 3.png"/>
          <p:cNvPicPr>
            <a:picLocks noChangeAspect="1"/>
          </p:cNvPicPr>
          <p:nvPr/>
        </p:nvPicPr>
        <p:blipFill>
          <a:blip r:embed="rId3">
            <a:extLst/>
          </a:blip>
          <a:stretch>
            <a:fillRect/>
          </a:stretch>
        </p:blipFill>
        <p:spPr>
          <a:xfrm>
            <a:off x="1219200" y="2244127"/>
            <a:ext cx="1981200" cy="1946873"/>
          </a:xfrm>
          <a:prstGeom prst="rect">
            <a:avLst/>
          </a:prstGeom>
          <a:ln w="12700">
            <a:miter lim="400000"/>
          </a:ln>
          <a:effectLst>
            <a:outerShdw blurRad="292100" dist="139700" dir="2700000" rotWithShape="0">
              <a:srgbClr val="333333">
                <a:alpha val="64999"/>
              </a:srgbClr>
            </a:outerShdw>
          </a:effectLst>
        </p:spPr>
      </p:pic>
      <p:pic>
        <p:nvPicPr>
          <p:cNvPr id="153" name="image47.png" descr="Picture 3.png"/>
          <p:cNvPicPr>
            <a:picLocks noChangeAspect="1"/>
          </p:cNvPicPr>
          <p:nvPr/>
        </p:nvPicPr>
        <p:blipFill>
          <a:blip r:embed="rId4">
            <a:extLst/>
          </a:blip>
          <a:stretch>
            <a:fillRect/>
          </a:stretch>
        </p:blipFill>
        <p:spPr>
          <a:xfrm>
            <a:off x="1143000" y="2722943"/>
            <a:ext cx="6571306" cy="3322478"/>
          </a:xfrm>
          <a:prstGeom prst="rect">
            <a:avLst/>
          </a:prstGeom>
          <a:ln w="12700">
            <a:miter lim="400000"/>
          </a:ln>
          <a:effectLst>
            <a:outerShdw blurRad="292100" dist="139700" dir="2700000" rotWithShape="0">
              <a:srgbClr val="333333">
                <a:alpha val="64999"/>
              </a:srgbClr>
            </a:outerShdw>
          </a:effectLst>
        </p:spPr>
      </p:pic>
      <p:pic>
        <p:nvPicPr>
          <p:cNvPr id="154" name="image48.png" descr="Picture 1.png"/>
          <p:cNvPicPr>
            <a:picLocks noChangeAspect="1"/>
          </p:cNvPicPr>
          <p:nvPr/>
        </p:nvPicPr>
        <p:blipFill>
          <a:blip r:embed="rId5">
            <a:extLst/>
          </a:blip>
          <a:stretch>
            <a:fillRect/>
          </a:stretch>
        </p:blipFill>
        <p:spPr>
          <a:xfrm>
            <a:off x="4876800" y="1981200"/>
            <a:ext cx="3196945" cy="1594456"/>
          </a:xfrm>
          <a:prstGeom prst="rect">
            <a:avLst/>
          </a:prstGeom>
          <a:ln w="12700">
            <a:miter lim="400000"/>
          </a:ln>
          <a:effectLst>
            <a:outerShdw blurRad="292100" dist="139700" dir="2700000" rotWithShape="0">
              <a:srgbClr val="333333">
                <a:alpha val="64999"/>
              </a:srgbClr>
            </a:outerShdw>
          </a:effectLst>
        </p:spPr>
      </p:pic>
      <p:sp>
        <p:nvSpPr>
          <p:cNvPr id="155" name="Shape 155"/>
          <p:cNvSpPr/>
          <p:nvPr/>
        </p:nvSpPr>
        <p:spPr>
          <a:xfrm flipH="1">
            <a:off x="3200399" y="2590799"/>
            <a:ext cx="762001" cy="228602"/>
          </a:xfrm>
          <a:prstGeom prst="line">
            <a:avLst/>
          </a:prstGeom>
          <a:ln w="15875">
            <a:solidFill>
              <a:srgbClr val="FFC000"/>
            </a:solidFill>
            <a:tailEnd type="triangle"/>
          </a:ln>
        </p:spPr>
        <p:txBody>
          <a:bodyPr lIns="45719" rIns="45719"/>
          <a:lstStyle/>
          <a:p>
            <a:endParaRPr/>
          </a:p>
        </p:txBody>
      </p:sp>
      <p:sp>
        <p:nvSpPr>
          <p:cNvPr id="156" name="Shape 156"/>
          <p:cNvSpPr/>
          <p:nvPr/>
        </p:nvSpPr>
        <p:spPr>
          <a:xfrm flipH="1">
            <a:off x="3124199" y="2838449"/>
            <a:ext cx="838202" cy="1581152"/>
          </a:xfrm>
          <a:prstGeom prst="line">
            <a:avLst/>
          </a:prstGeom>
          <a:ln w="15875">
            <a:solidFill>
              <a:srgbClr val="FFC000"/>
            </a:solidFill>
            <a:tailEnd type="triangle"/>
          </a:ln>
        </p:spPr>
        <p:txBody>
          <a:bodyPr lIns="45719" rIns="45719"/>
          <a:lstStyle/>
          <a:p>
            <a:endParaRPr/>
          </a:p>
        </p:txBody>
      </p:sp>
      <p:sp>
        <p:nvSpPr>
          <p:cNvPr id="157" name="Shape 157"/>
          <p:cNvSpPr/>
          <p:nvPr/>
        </p:nvSpPr>
        <p:spPr>
          <a:xfrm>
            <a:off x="4495800" y="3429000"/>
            <a:ext cx="457201" cy="304800"/>
          </a:xfrm>
          <a:prstGeom prst="line">
            <a:avLst/>
          </a:prstGeom>
          <a:ln w="15875">
            <a:solidFill>
              <a:srgbClr val="FFC000"/>
            </a:solidFill>
            <a:tailEnd type="triangle"/>
          </a:ln>
        </p:spPr>
        <p:txBody>
          <a:bodyPr lIns="45719" rIns="45719"/>
          <a:lstStyle/>
          <a:p>
            <a:endParaRPr/>
          </a:p>
        </p:txBody>
      </p:sp>
      <p:pic>
        <p:nvPicPr>
          <p:cNvPr id="158" name="image49.png" descr="Picture 8.png"/>
          <p:cNvPicPr>
            <a:picLocks noChangeAspect="1"/>
          </p:cNvPicPr>
          <p:nvPr/>
        </p:nvPicPr>
        <p:blipFill>
          <a:blip r:embed="rId6">
            <a:extLst/>
          </a:blip>
          <a:stretch>
            <a:fillRect/>
          </a:stretch>
        </p:blipFill>
        <p:spPr>
          <a:xfrm>
            <a:off x="4800600" y="3733800"/>
            <a:ext cx="3429000" cy="1436589"/>
          </a:xfrm>
          <a:prstGeom prst="rect">
            <a:avLst/>
          </a:prstGeom>
          <a:ln w="12700">
            <a:miter lim="400000"/>
          </a:ln>
          <a:effectLst>
            <a:outerShdw blurRad="292100" dist="139700" dir="2700000" rotWithShape="0">
              <a:srgbClr val="333333">
                <a:alpha val="64999"/>
              </a:srgbClr>
            </a:outerShdw>
          </a:effectLst>
        </p:spPr>
      </p:pic>
      <p:sp>
        <p:nvSpPr>
          <p:cNvPr id="159" name="Shape 159"/>
          <p:cNvSpPr/>
          <p:nvPr/>
        </p:nvSpPr>
        <p:spPr>
          <a:xfrm flipV="1">
            <a:off x="4495800" y="2897188"/>
            <a:ext cx="377546" cy="150813"/>
          </a:xfrm>
          <a:prstGeom prst="line">
            <a:avLst/>
          </a:prstGeom>
          <a:ln w="15875">
            <a:solidFill>
              <a:srgbClr val="FFC000"/>
            </a:solidFill>
            <a:tailEnd type="triangle"/>
          </a:ln>
        </p:spPr>
        <p:txBody>
          <a:bodyPr lIns="45719" rIns="45719"/>
          <a:lstStyle/>
          <a:p>
            <a:endParaRPr/>
          </a:p>
        </p:txBody>
      </p:sp>
      <p:pic>
        <p:nvPicPr>
          <p:cNvPr id="160" name="image50.png"/>
          <p:cNvPicPr>
            <a:picLocks noChangeAspect="1"/>
          </p:cNvPicPr>
          <p:nvPr/>
        </p:nvPicPr>
        <p:blipFill>
          <a:blip r:embed="rId7">
            <a:extLst/>
          </a:blip>
          <a:stretch>
            <a:fillRect/>
          </a:stretch>
        </p:blipFill>
        <p:spPr>
          <a:xfrm>
            <a:off x="5029200" y="5257800"/>
            <a:ext cx="1474748" cy="1274956"/>
          </a:xfrm>
          <a:prstGeom prst="rect">
            <a:avLst/>
          </a:prstGeom>
          <a:ln>
            <a:solidFill>
              <a:srgbClr val="FFC000"/>
            </a:solidFill>
            <a:miter/>
          </a:ln>
        </p:spPr>
      </p:pic>
      <p:pic>
        <p:nvPicPr>
          <p:cNvPr id="161" name="image51.png"/>
          <p:cNvPicPr>
            <a:picLocks noChangeAspect="1"/>
          </p:cNvPicPr>
          <p:nvPr/>
        </p:nvPicPr>
        <p:blipFill>
          <a:blip r:embed="rId8">
            <a:extLst/>
          </a:blip>
          <a:stretch>
            <a:fillRect/>
          </a:stretch>
        </p:blipFill>
        <p:spPr>
          <a:xfrm>
            <a:off x="6885705" y="5239791"/>
            <a:ext cx="1371601" cy="1297260"/>
          </a:xfrm>
          <a:prstGeom prst="rect">
            <a:avLst/>
          </a:prstGeom>
          <a:ln w="12700">
            <a:solidFill>
              <a:srgbClr val="FFC000"/>
            </a:solidFill>
            <a:miter/>
          </a:ln>
        </p:spPr>
      </p:pic>
      <p:sp>
        <p:nvSpPr>
          <p:cNvPr id="162" name="Shape 162"/>
          <p:cNvSpPr/>
          <p:nvPr/>
        </p:nvSpPr>
        <p:spPr>
          <a:xfrm>
            <a:off x="2286000" y="6172200"/>
            <a:ext cx="281940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0000"/>
                </a:solidFill>
                <a:latin typeface="Arial"/>
                <a:ea typeface="Arial"/>
                <a:cs typeface="Arial"/>
                <a:sym typeface="Arial"/>
              </a:defRPr>
            </a:lvl1pPr>
          </a:lstStyle>
          <a:p>
            <a:r>
              <a:t>Plus Flight Information</a:t>
            </a:r>
          </a:p>
        </p:txBody>
      </p:sp>
      <p:sp>
        <p:nvSpPr>
          <p:cNvPr id="164" name="Shape 164"/>
          <p:cNvSpPr/>
          <p:nvPr/>
        </p:nvSpPr>
        <p:spPr>
          <a:xfrm>
            <a:off x="6508750" y="5891051"/>
            <a:ext cx="370606" cy="13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5875">
            <a:solidFill>
              <a:srgbClr val="FFC000"/>
            </a:solidFill>
            <a:tailEnd type="triangle"/>
          </a:ln>
        </p:spPr>
        <p:txBody>
          <a:bodyPr/>
          <a:lstStyle/>
          <a:p>
            <a:endParaRPr/>
          </a:p>
        </p:txBody>
      </p:sp>
    </p:spTree>
    <p:extLst>
      <p:ext uri="{BB962C8B-B14F-4D97-AF65-F5344CB8AC3E}">
        <p14:creationId xmlns:p14="http://schemas.microsoft.com/office/powerpoint/2010/main" val="302469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392625" y="3236465"/>
            <a:ext cx="1836975" cy="1758711"/>
          </a:xfrm>
          <a:prstGeom prst="rect">
            <a:avLst/>
          </a:prstGeom>
          <a:no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323484" y="5304182"/>
            <a:ext cx="1969471" cy="646331"/>
          </a:xfrm>
          <a:prstGeom prst="rect">
            <a:avLst/>
          </a:prstGeom>
          <a:noFill/>
        </p:spPr>
        <p:txBody>
          <a:bodyPr wrap="square" rtlCol="0">
            <a:spAutoFit/>
          </a:bodyPr>
          <a:lstStyle/>
          <a:p>
            <a:pPr algn="ctr"/>
            <a:r>
              <a:rPr lang="en-US" b="1" dirty="0" smtClean="0"/>
              <a:t>Data Mining &amp; Analytics</a:t>
            </a:r>
            <a:endParaRPr lang="en-US" b="1" dirty="0"/>
          </a:p>
        </p:txBody>
      </p:sp>
      <p:pic>
        <p:nvPicPr>
          <p:cNvPr id="2053" name="Picture 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81" y="4340999"/>
            <a:ext cx="5477256" cy="2468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261592" y="4010516"/>
            <a:ext cx="3200400" cy="369332"/>
          </a:xfrm>
          <a:prstGeom prst="rect">
            <a:avLst/>
          </a:prstGeom>
          <a:solidFill>
            <a:schemeClr val="accent1"/>
          </a:solidFill>
        </p:spPr>
        <p:txBody>
          <a:bodyPr wrap="square" rtlCol="0">
            <a:spAutoFit/>
          </a:bodyPr>
          <a:lstStyle/>
          <a:p>
            <a:pPr algn="ctr"/>
            <a:r>
              <a:rPr lang="en-US" b="1" dirty="0" smtClean="0">
                <a:solidFill>
                  <a:schemeClr val="bg1"/>
                </a:solidFill>
              </a:rPr>
              <a:t>Wireless Application </a:t>
            </a:r>
            <a:endParaRPr lang="en-US" b="1" dirty="0">
              <a:solidFill>
                <a:schemeClr val="bg1"/>
              </a:solidFill>
            </a:endParaRP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8" y="1487840"/>
            <a:ext cx="5472355" cy="24695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266172" y="1148057"/>
            <a:ext cx="3200400" cy="369332"/>
          </a:xfrm>
          <a:prstGeom prst="rect">
            <a:avLst/>
          </a:prstGeom>
          <a:solidFill>
            <a:schemeClr val="accent1"/>
          </a:solidFill>
        </p:spPr>
        <p:txBody>
          <a:bodyPr wrap="square" rtlCol="0">
            <a:spAutoFit/>
          </a:bodyPr>
          <a:lstStyle/>
          <a:p>
            <a:pPr algn="ctr"/>
            <a:r>
              <a:rPr lang="en-US" b="1" dirty="0" smtClean="0">
                <a:solidFill>
                  <a:schemeClr val="bg1"/>
                </a:solidFill>
              </a:rPr>
              <a:t>Hardwire Application </a:t>
            </a:r>
            <a:endParaRPr lang="en-US" b="1" dirty="0">
              <a:solidFill>
                <a:schemeClr val="bg1"/>
              </a:solidFill>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710" y="3376549"/>
            <a:ext cx="893355" cy="890338"/>
          </a:xfrm>
          <a:prstGeom prst="rect">
            <a:avLst/>
          </a:prstGeom>
          <a:noFill/>
          <a:ln>
            <a:noFill/>
          </a:ln>
          <a:effectLst>
            <a:outerShdw blurRad="2540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49614" y="2042992"/>
            <a:ext cx="3121965" cy="923330"/>
          </a:xfrm>
          <a:prstGeom prst="rect">
            <a:avLst/>
          </a:prstGeom>
        </p:spPr>
        <p:txBody>
          <a:bodyPr wrap="square">
            <a:spAutoFit/>
          </a:bodyPr>
          <a:lstStyle/>
          <a:p>
            <a:pPr algn="ctr"/>
            <a:r>
              <a:rPr lang="en-US" b="1" dirty="0" smtClean="0">
                <a:latin typeface="Arial" panose="020B0604020202020204" pitchFamily="34" charset="0"/>
                <a:ea typeface="ＭＳ Ｐゴシック" pitchFamily="-112" charset="-128"/>
                <a:cs typeface="Arial" panose="020B0604020202020204" pitchFamily="34" charset="0"/>
              </a:rPr>
              <a:t>Applications are </a:t>
            </a:r>
            <a:r>
              <a:rPr lang="en-US" b="1" dirty="0">
                <a:latin typeface="Arial" panose="020B0604020202020204" pitchFamily="34" charset="0"/>
                <a:ea typeface="ＭＳ Ｐゴシック" pitchFamily="-112" charset="-128"/>
                <a:cs typeface="Arial" panose="020B0604020202020204" pitchFamily="34" charset="0"/>
              </a:rPr>
              <a:t>self-hosted on-site server or off-site cloud </a:t>
            </a:r>
            <a:r>
              <a:rPr lang="en-US" b="1" dirty="0" smtClean="0">
                <a:latin typeface="Arial" panose="020B0604020202020204" pitchFamily="34" charset="0"/>
                <a:ea typeface="ＭＳ Ｐゴシック" pitchFamily="-112" charset="-128"/>
                <a:cs typeface="Arial" panose="020B0604020202020204" pitchFamily="34" charset="0"/>
              </a:rPr>
              <a:t>server</a:t>
            </a:r>
            <a:endParaRPr lang="en-US" b="1" dirty="0">
              <a:latin typeface="Arial" panose="020B0604020202020204" pitchFamily="34" charset="0"/>
              <a:ea typeface="ＭＳ Ｐゴシック" pitchFamily="-112" charset="-128"/>
              <a:cs typeface="Arial" panose="020B0604020202020204" pitchFamily="34" charset="0"/>
            </a:endParaRPr>
          </a:p>
        </p:txBody>
      </p:sp>
      <p:sp>
        <p:nvSpPr>
          <p:cNvPr id="5" name="TextBox 4"/>
          <p:cNvSpPr txBox="1"/>
          <p:nvPr/>
        </p:nvSpPr>
        <p:spPr>
          <a:xfrm>
            <a:off x="6588592" y="4367895"/>
            <a:ext cx="1438214" cy="584775"/>
          </a:xfrm>
          <a:prstGeom prst="rect">
            <a:avLst/>
          </a:prstGeom>
          <a:noFill/>
        </p:spPr>
        <p:txBody>
          <a:bodyPr wrap="none" rtlCol="0">
            <a:spAutoFit/>
          </a:bodyPr>
          <a:lstStyle/>
          <a:p>
            <a:pPr algn="ctr"/>
            <a:r>
              <a:rPr lang="en-US" sz="1600" b="1" dirty="0" smtClean="0"/>
              <a:t>Database </a:t>
            </a:r>
          </a:p>
          <a:p>
            <a:pPr algn="ctr"/>
            <a:r>
              <a:rPr lang="en-US" sz="1600" b="1" dirty="0" smtClean="0"/>
              <a:t>Management</a:t>
            </a:r>
            <a:endParaRPr lang="en-US" sz="1600" b="1" dirty="0"/>
          </a:p>
        </p:txBody>
      </p:sp>
      <p:sp>
        <p:nvSpPr>
          <p:cNvPr id="6" name="TextBox 5"/>
          <p:cNvSpPr txBox="1"/>
          <p:nvPr/>
        </p:nvSpPr>
        <p:spPr>
          <a:xfrm>
            <a:off x="5608871" y="3548455"/>
            <a:ext cx="793807" cy="1200329"/>
          </a:xfrm>
          <a:prstGeom prst="rect">
            <a:avLst/>
          </a:prstGeom>
          <a:noFill/>
        </p:spPr>
        <p:txBody>
          <a:bodyPr wrap="none" rtlCol="0">
            <a:spAutoFit/>
          </a:bodyPr>
          <a:lstStyle/>
          <a:p>
            <a:r>
              <a:rPr lang="en-US" sz="7200" dirty="0" smtClean="0">
                <a:latin typeface="Arial Black" panose="020B0A04020102020204" pitchFamily="34" charset="0"/>
              </a:rPr>
              <a:t>=</a:t>
            </a:r>
            <a:endParaRPr lang="en-US" sz="7200" dirty="0">
              <a:latin typeface="Arial Black" panose="020B0A04020102020204" pitchFamily="34" charset="0"/>
            </a:endParaRPr>
          </a:p>
        </p:txBody>
      </p:sp>
      <p:sp>
        <p:nvSpPr>
          <p:cNvPr id="25" name="Slide Number Placeholder 4"/>
          <p:cNvSpPr>
            <a:spLocks noGrp="1"/>
          </p:cNvSpPr>
          <p:nvPr>
            <p:ph type="sldNum" sz="quarter" idx="12"/>
          </p:nvPr>
        </p:nvSpPr>
        <p:spPr bwMode="auto">
          <a:xfrm>
            <a:off x="346075" y="6473825"/>
            <a:ext cx="210343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3250BD-54D9-47C1-A167-843F4BC67FA9}" type="slidenum">
              <a:rPr lang="sv-SE" altLang="en-US" smtClean="0">
                <a:solidFill>
                  <a:srgbClr val="0081C6"/>
                </a:solidFill>
                <a:latin typeface="Arial" panose="020B0604020202020204" pitchFamily="34" charset="0"/>
                <a:cs typeface="Arial" panose="020B0604020202020204" pitchFamily="34" charset="0"/>
              </a:rPr>
              <a:pPr eaLnBrk="1" hangingPunct="1"/>
              <a:t>6</a:t>
            </a:fld>
            <a:endParaRPr lang="sv-SE" altLang="en-US" dirty="0" smtClean="0">
              <a:solidFill>
                <a:srgbClr val="0081C6"/>
              </a:solidFill>
              <a:latin typeface="Arial" panose="020B0604020202020204" pitchFamily="34" charset="0"/>
              <a:cs typeface="Arial" panose="020B0604020202020204" pitchFamily="34" charset="0"/>
            </a:endParaRPr>
          </a:p>
        </p:txBody>
      </p:sp>
      <p:sp>
        <p:nvSpPr>
          <p:cNvPr id="18" name="Text Placeholder 1"/>
          <p:cNvSpPr>
            <a:spLocks noGrp="1"/>
          </p:cNvSpPr>
          <p:nvPr>
            <p:ph type="body" sz="quarter" idx="11"/>
          </p:nvPr>
        </p:nvSpPr>
        <p:spPr>
          <a:xfrm>
            <a:off x="1146076" y="387012"/>
            <a:ext cx="5647599" cy="502753"/>
          </a:xfrm>
        </p:spPr>
        <p:txBody>
          <a:bodyPr>
            <a:normAutofit fontScale="85000" lnSpcReduction="10000"/>
          </a:bodyPr>
          <a:lstStyle/>
          <a:p>
            <a:pPr marL="0" indent="0">
              <a:buNone/>
            </a:pPr>
            <a:r>
              <a:rPr lang="en-US" dirty="0"/>
              <a:t> </a:t>
            </a:r>
            <a:r>
              <a:rPr lang="en-US" dirty="0" smtClean="0"/>
              <a:t> Typical Gate System Implementation</a:t>
            </a:r>
            <a:endParaRPr lang="en-US" dirty="0"/>
          </a:p>
        </p:txBody>
      </p:sp>
      <p:sp>
        <p:nvSpPr>
          <p:cNvPr id="20" name="TextBox 19"/>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133928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788" y="1525141"/>
            <a:ext cx="3895725" cy="2428875"/>
          </a:xfrm>
          <a:prstGeom prst="rect">
            <a:avLst/>
          </a:prstGeom>
          <a:noFill/>
          <a:ln w="9525">
            <a:solidFill>
              <a:schemeClr val="tx1"/>
            </a:solidFill>
            <a:miter lim="800000"/>
            <a:headEnd/>
            <a:tailEnd/>
          </a:ln>
          <a:effectLst>
            <a:outerShdw blurRad="2540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4917788" y="1687347"/>
            <a:ext cx="3886200" cy="369332"/>
          </a:xfrm>
          <a:prstGeom prst="rect">
            <a:avLst/>
          </a:prstGeom>
          <a:noFill/>
        </p:spPr>
        <p:txBody>
          <a:bodyPr wrap="square" rtlCol="0">
            <a:spAutoFit/>
          </a:bodyPr>
          <a:lstStyle/>
          <a:p>
            <a:pPr algn="ctr"/>
            <a:r>
              <a:rPr lang="en-US" b="1" dirty="0" smtClean="0"/>
              <a:t>PCA Dashboard</a:t>
            </a:r>
            <a:endParaRPr lang="en-US" b="1"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788" y="4214455"/>
            <a:ext cx="3886200" cy="2409825"/>
          </a:xfrm>
          <a:prstGeom prst="rect">
            <a:avLst/>
          </a:prstGeom>
          <a:noFill/>
          <a:ln w="9525">
            <a:solidFill>
              <a:schemeClr val="tx1"/>
            </a:solidFill>
            <a:miter lim="800000"/>
            <a:headEnd/>
            <a:tailEnd/>
          </a:ln>
          <a:effectLst>
            <a:outerShdw blurRad="2540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34" y="1678165"/>
            <a:ext cx="3629025" cy="3619500"/>
          </a:xfrm>
          <a:prstGeom prst="rect">
            <a:avLst/>
          </a:prstGeom>
          <a:noFill/>
          <a:ln w="9525">
            <a:solidFill>
              <a:schemeClr val="tx1"/>
            </a:solidFill>
            <a:miter lim="800000"/>
            <a:headEnd/>
            <a:tailEnd/>
          </a:ln>
          <a:effectLst>
            <a:outerShdw blurRad="2540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4917788" y="4383327"/>
            <a:ext cx="3886199" cy="369332"/>
          </a:xfrm>
          <a:prstGeom prst="rect">
            <a:avLst/>
          </a:prstGeom>
          <a:noFill/>
        </p:spPr>
        <p:txBody>
          <a:bodyPr wrap="square" rtlCol="0">
            <a:spAutoFit/>
          </a:bodyPr>
          <a:lstStyle/>
          <a:p>
            <a:pPr algn="ctr"/>
            <a:r>
              <a:rPr lang="en-US" b="1" dirty="0" smtClean="0"/>
              <a:t>GPU Dashboard</a:t>
            </a:r>
            <a:endParaRPr lang="en-US" b="1" dirty="0"/>
          </a:p>
        </p:txBody>
      </p:sp>
      <p:sp>
        <p:nvSpPr>
          <p:cNvPr id="11" name="TextBox 10"/>
          <p:cNvSpPr txBox="1"/>
          <p:nvPr/>
        </p:nvSpPr>
        <p:spPr>
          <a:xfrm>
            <a:off x="594359" y="1922643"/>
            <a:ext cx="3629025" cy="369332"/>
          </a:xfrm>
          <a:prstGeom prst="rect">
            <a:avLst/>
          </a:prstGeom>
          <a:noFill/>
        </p:spPr>
        <p:txBody>
          <a:bodyPr wrap="square" rtlCol="0">
            <a:spAutoFit/>
          </a:bodyPr>
          <a:lstStyle/>
          <a:p>
            <a:pPr algn="ctr"/>
            <a:r>
              <a:rPr lang="en-US" b="1" dirty="0" smtClean="0"/>
              <a:t>PBB Dashboard</a:t>
            </a:r>
            <a:endParaRPr lang="en-US" b="1" dirty="0"/>
          </a:p>
        </p:txBody>
      </p:sp>
      <p:sp>
        <p:nvSpPr>
          <p:cNvPr id="14" name="Slide Number Placeholder 4"/>
          <p:cNvSpPr>
            <a:spLocks noGrp="1"/>
          </p:cNvSpPr>
          <p:nvPr>
            <p:ph type="sldNum" sz="quarter" idx="12"/>
          </p:nvPr>
        </p:nvSpPr>
        <p:spPr bwMode="auto">
          <a:xfrm>
            <a:off x="346075" y="6473825"/>
            <a:ext cx="210343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3250BD-54D9-47C1-A167-843F4BC67FA9}" type="slidenum">
              <a:rPr lang="sv-SE" altLang="en-US" smtClean="0">
                <a:solidFill>
                  <a:srgbClr val="0081C6"/>
                </a:solidFill>
                <a:latin typeface="Arial" panose="020B0604020202020204" pitchFamily="34" charset="0"/>
                <a:cs typeface="Arial" panose="020B0604020202020204" pitchFamily="34" charset="0"/>
              </a:rPr>
              <a:pPr eaLnBrk="1" hangingPunct="1"/>
              <a:t>7</a:t>
            </a:fld>
            <a:endParaRPr lang="sv-SE" altLang="en-US" smtClean="0">
              <a:solidFill>
                <a:srgbClr val="0081C6"/>
              </a:solidFill>
              <a:latin typeface="Arial" panose="020B0604020202020204" pitchFamily="34" charset="0"/>
              <a:cs typeface="Arial" panose="020B0604020202020204" pitchFamily="34" charset="0"/>
            </a:endParaRPr>
          </a:p>
        </p:txBody>
      </p:sp>
      <p:sp>
        <p:nvSpPr>
          <p:cNvPr id="17" name="Text Placeholder 1"/>
          <p:cNvSpPr txBox="1">
            <a:spLocks/>
          </p:cNvSpPr>
          <p:nvPr/>
        </p:nvSpPr>
        <p:spPr>
          <a:xfrm>
            <a:off x="1411459" y="423979"/>
            <a:ext cx="5647599" cy="5027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  Dashboard Configuration</a:t>
            </a:r>
            <a:endParaRPr lang="en-US" dirty="0"/>
          </a:p>
        </p:txBody>
      </p:sp>
      <p:sp>
        <p:nvSpPr>
          <p:cNvPr id="19" name="TextBox 18"/>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101988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29747" y="6473825"/>
            <a:ext cx="2103438" cy="184150"/>
          </a:xfrm>
        </p:spPr>
        <p:txBody>
          <a:bodyPr/>
          <a:lstStyle/>
          <a:p>
            <a:pPr>
              <a:defRPr/>
            </a:pPr>
            <a:endParaRPr lang="sv-SE" dirty="0"/>
          </a:p>
        </p:txBody>
      </p:sp>
      <p:pic>
        <p:nvPicPr>
          <p:cNvPr id="4" name="Picture 2"/>
          <p:cNvPicPr>
            <a:picLocks noChangeAspect="1" noChangeArrowheads="1"/>
          </p:cNvPicPr>
          <p:nvPr/>
        </p:nvPicPr>
        <p:blipFill>
          <a:blip r:embed="rId2">
            <a:lum bright="52000" contrast="-64000"/>
            <a:extLst>
              <a:ext uri="{28A0092B-C50C-407E-A947-70E740481C1C}">
                <a14:useLocalDpi xmlns:a14="http://schemas.microsoft.com/office/drawing/2010/main" val="0"/>
              </a:ext>
            </a:extLst>
          </a:blip>
          <a:srcRect/>
          <a:stretch>
            <a:fillRect/>
          </a:stretch>
        </p:blipFill>
        <p:spPr bwMode="auto">
          <a:xfrm>
            <a:off x="600687" y="1304047"/>
            <a:ext cx="7939306" cy="555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343638"/>
            <a:ext cx="1371600" cy="931863"/>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farm4.static.flickr.com/3598/3574293363_ba228f4d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542" y="1335249"/>
            <a:ext cx="1371600" cy="933450"/>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335249"/>
            <a:ext cx="1371600" cy="957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http://www.airlinemuseum.com/catalog/images/products/5197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345692"/>
            <a:ext cx="1371600" cy="9382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2"/>
          <p:cNvPicPr>
            <a:picLocks noChangeAspect="1" noChangeArrowheads="1"/>
          </p:cNvPicPr>
          <p:nvPr/>
        </p:nvPicPr>
        <p:blipFill>
          <a:blip r:embed="rId7"/>
          <a:srcRect/>
          <a:stretch>
            <a:fillRect/>
          </a:stretch>
        </p:blipFill>
        <p:spPr bwMode="auto">
          <a:xfrm>
            <a:off x="4289644" y="5238444"/>
            <a:ext cx="561975" cy="720725"/>
          </a:xfrm>
          <a:prstGeom prst="rect">
            <a:avLst/>
          </a:prstGeom>
          <a:noFill/>
          <a:ln w="22225">
            <a:solidFill>
              <a:schemeClr val="tx2">
                <a:lumMod val="50000"/>
                <a:lumOff val="50000"/>
              </a:schemeClr>
            </a:solidFill>
            <a:miter lim="800000"/>
            <a:headEnd/>
            <a:tailEnd/>
          </a:ln>
        </p:spPr>
      </p:pic>
      <p:cxnSp>
        <p:nvCxnSpPr>
          <p:cNvPr id="11" name="Straight Arrow Connector 10"/>
          <p:cNvCxnSpPr/>
          <p:nvPr/>
        </p:nvCxnSpPr>
        <p:spPr>
          <a:xfrm flipH="1">
            <a:off x="4630723" y="2292512"/>
            <a:ext cx="1008078" cy="294593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98212" y="2275502"/>
            <a:ext cx="1006676" cy="296294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54138" y="2292512"/>
            <a:ext cx="3038248" cy="294593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743450" y="2292512"/>
            <a:ext cx="2987007" cy="294593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2973199"/>
            <a:ext cx="13716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9" descr="http://www.automatedbuildings.com/news/nov02/articles/priva/priv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2966165"/>
            <a:ext cx="1371600" cy="9382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592332"/>
            <a:ext cx="1371600" cy="908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7" descr="http://www.airport-technology.com/features/feature_images/feature46764/7-airfield-runway-lightin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4595726"/>
            <a:ext cx="1371600" cy="9382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a:off x="2057400" y="3426882"/>
            <a:ext cx="2232244" cy="181156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1"/>
          </p:cNvCxnSpPr>
          <p:nvPr/>
        </p:nvCxnSpPr>
        <p:spPr>
          <a:xfrm flipH="1">
            <a:off x="4851619" y="3435271"/>
            <a:ext cx="2234981" cy="1803173"/>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60590" y="5026404"/>
            <a:ext cx="2229054" cy="473978"/>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851619" y="5064832"/>
            <a:ext cx="2226592" cy="435550"/>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4" name="AutoShape 10"/>
          <p:cNvSpPr>
            <a:spLocks/>
          </p:cNvSpPr>
          <p:nvPr/>
        </p:nvSpPr>
        <p:spPr bwMode="auto">
          <a:xfrm>
            <a:off x="2827542" y="2324190"/>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Terminal Management </a:t>
            </a:r>
          </a:p>
        </p:txBody>
      </p:sp>
      <p:sp>
        <p:nvSpPr>
          <p:cNvPr id="45" name="AutoShape 10"/>
          <p:cNvSpPr>
            <a:spLocks/>
          </p:cNvSpPr>
          <p:nvPr/>
        </p:nvSpPr>
        <p:spPr bwMode="auto">
          <a:xfrm>
            <a:off x="4949505" y="2352268"/>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Central Plant</a:t>
            </a:r>
          </a:p>
        </p:txBody>
      </p:sp>
      <p:sp>
        <p:nvSpPr>
          <p:cNvPr id="46" name="AutoShape 10"/>
          <p:cNvSpPr>
            <a:spLocks/>
          </p:cNvSpPr>
          <p:nvPr/>
        </p:nvSpPr>
        <p:spPr bwMode="auto">
          <a:xfrm>
            <a:off x="669022" y="2326548"/>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Gate Management </a:t>
            </a:r>
          </a:p>
        </p:txBody>
      </p:sp>
      <p:sp>
        <p:nvSpPr>
          <p:cNvPr id="47" name="AutoShape 10"/>
          <p:cNvSpPr>
            <a:spLocks/>
          </p:cNvSpPr>
          <p:nvPr/>
        </p:nvSpPr>
        <p:spPr bwMode="auto">
          <a:xfrm>
            <a:off x="685800" y="3944079"/>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Baggage </a:t>
            </a:r>
            <a:r>
              <a:rPr lang="en-US" sz="1600" b="1" dirty="0" smtClean="0">
                <a:solidFill>
                  <a:srgbClr val="990000"/>
                </a:solidFill>
                <a:latin typeface="Calibri"/>
                <a:ea typeface="Gill Sans" charset="0"/>
                <a:cs typeface="Gill Sans" charset="0"/>
                <a:sym typeface="Gill Sans" charset="0"/>
              </a:rPr>
              <a:t>Systems </a:t>
            </a:r>
            <a:endParaRPr lang="en-US" sz="1600" b="1" dirty="0">
              <a:solidFill>
                <a:srgbClr val="990000"/>
              </a:solidFill>
              <a:latin typeface="Calibri"/>
              <a:ea typeface="Gill Sans" charset="0"/>
              <a:cs typeface="Gill Sans" charset="0"/>
              <a:sym typeface="Gill Sans" charset="0"/>
            </a:endParaRPr>
          </a:p>
        </p:txBody>
      </p:sp>
      <p:sp>
        <p:nvSpPr>
          <p:cNvPr id="48" name="AutoShape 10"/>
          <p:cNvSpPr>
            <a:spLocks/>
          </p:cNvSpPr>
          <p:nvPr/>
        </p:nvSpPr>
        <p:spPr bwMode="auto">
          <a:xfrm>
            <a:off x="677411" y="5565251"/>
            <a:ext cx="13843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Fleet Management </a:t>
            </a:r>
          </a:p>
        </p:txBody>
      </p:sp>
      <p:sp>
        <p:nvSpPr>
          <p:cNvPr id="49" name="AutoShape 10"/>
          <p:cNvSpPr>
            <a:spLocks/>
          </p:cNvSpPr>
          <p:nvPr/>
        </p:nvSpPr>
        <p:spPr bwMode="auto">
          <a:xfrm>
            <a:off x="7082289" y="2331995"/>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Hangar Management</a:t>
            </a:r>
          </a:p>
        </p:txBody>
      </p:sp>
      <p:sp>
        <p:nvSpPr>
          <p:cNvPr id="50" name="AutoShape 10"/>
          <p:cNvSpPr>
            <a:spLocks/>
          </p:cNvSpPr>
          <p:nvPr/>
        </p:nvSpPr>
        <p:spPr bwMode="auto">
          <a:xfrm>
            <a:off x="7082289" y="3952468"/>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Building  Management</a:t>
            </a:r>
          </a:p>
        </p:txBody>
      </p:sp>
      <p:sp>
        <p:nvSpPr>
          <p:cNvPr id="51" name="AutoShape 10"/>
          <p:cNvSpPr>
            <a:spLocks/>
          </p:cNvSpPr>
          <p:nvPr/>
        </p:nvSpPr>
        <p:spPr bwMode="auto">
          <a:xfrm>
            <a:off x="7094989" y="5665481"/>
            <a:ext cx="1371600" cy="587375"/>
          </a:xfrm>
          <a:prstGeom prst="roundRect">
            <a:avLst>
              <a:gd name="adj" fmla="val 35713"/>
            </a:avLst>
          </a:prstGeom>
          <a:gradFill flip="none" rotWithShape="1">
            <a:gsLst>
              <a:gs pos="29000">
                <a:schemeClr val="bg1"/>
              </a:gs>
              <a:gs pos="100000">
                <a:schemeClr val="bg1">
                  <a:lumMod val="75000"/>
                </a:schemeClr>
              </a:gs>
            </a:gsLst>
            <a:lin ang="5400000" scaled="1"/>
            <a:tileRect/>
          </a:gradFill>
          <a:ln w="19050" cap="flat">
            <a:solidFill>
              <a:srgbClr val="000000"/>
            </a:solidFill>
            <a:prstDash val="solid"/>
            <a:miter lim="800000"/>
            <a:headEnd type="none" w="med" len="med"/>
            <a:tailEnd type="none" w="med" len="med"/>
          </a:ln>
          <a:effectLst>
            <a:outerShdw algn="ctr" rotWithShape="0">
              <a:srgbClr val="FFFFFF">
                <a:alpha val="75000"/>
              </a:srgbClr>
            </a:outerShdw>
          </a:effectLst>
        </p:spPr>
        <p:txBody>
          <a:bodyPr lIns="26788" tIns="26788" rIns="26788" bIns="26788" anchor="ctr"/>
          <a:lstStyle/>
          <a:p>
            <a:pPr algn="ctr">
              <a:defRPr/>
            </a:pPr>
            <a:r>
              <a:rPr lang="en-US" sz="1600" b="1" dirty="0">
                <a:solidFill>
                  <a:srgbClr val="990000"/>
                </a:solidFill>
                <a:latin typeface="Calibri"/>
                <a:ea typeface="Gill Sans" charset="0"/>
                <a:cs typeface="Gill Sans" charset="0"/>
                <a:sym typeface="Gill Sans" charset="0"/>
              </a:rPr>
              <a:t>Ramp Equipment</a:t>
            </a:r>
          </a:p>
        </p:txBody>
      </p:sp>
      <p:sp>
        <p:nvSpPr>
          <p:cNvPr id="55" name="Rectangle 1"/>
          <p:cNvSpPr>
            <a:spLocks noChangeArrowheads="1"/>
          </p:cNvSpPr>
          <p:nvPr/>
        </p:nvSpPr>
        <p:spPr bwMode="auto">
          <a:xfrm>
            <a:off x="2737862" y="6179607"/>
            <a:ext cx="3665538" cy="307777"/>
          </a:xfrm>
          <a:prstGeom prst="rect">
            <a:avLst/>
          </a:prstGeom>
          <a:solidFill>
            <a:schemeClr val="tx1"/>
          </a:solidFill>
          <a:ln w="19050">
            <a:solidFill>
              <a:schemeClr val="accent5"/>
            </a:solidFill>
            <a:miter lim="800000"/>
            <a:headEnd/>
            <a:tailEnd/>
          </a:ln>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b="1" dirty="0" smtClean="0">
                <a:solidFill>
                  <a:prstClr val="white"/>
                </a:solidFill>
                <a:latin typeface="Arial" pitchFamily="34" charset="0"/>
                <a:ea typeface="Calibri" pitchFamily="34" charset="0"/>
                <a:cs typeface="Times New Roman" pitchFamily="18" charset="0"/>
              </a:rPr>
              <a:t>EAM/CMMS </a:t>
            </a:r>
          </a:p>
        </p:txBody>
      </p:sp>
      <p:sp>
        <p:nvSpPr>
          <p:cNvPr id="34" name="Text Placeholder 1"/>
          <p:cNvSpPr txBox="1">
            <a:spLocks/>
          </p:cNvSpPr>
          <p:nvPr/>
        </p:nvSpPr>
        <p:spPr>
          <a:xfrm>
            <a:off x="1139905" y="415313"/>
            <a:ext cx="5400881" cy="50275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Solution Deployment to The Enterprise</a:t>
            </a:r>
            <a:endParaRPr lang="en-US" dirty="0"/>
          </a:p>
        </p:txBody>
      </p:sp>
      <p:sp>
        <p:nvSpPr>
          <p:cNvPr id="38" name="TextBox 37"/>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346716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627" y="1594752"/>
            <a:ext cx="3048000" cy="609600"/>
          </a:xfrm>
        </p:spPr>
        <p:txBody>
          <a:bodyPr>
            <a:normAutofit/>
          </a:bodyPr>
          <a:lstStyle/>
          <a:p>
            <a:pPr marL="0" indent="0">
              <a:buNone/>
            </a:pPr>
            <a:r>
              <a:rPr lang="en-US" sz="2000" b="1" dirty="0" smtClean="0"/>
              <a:t>Gate Summary Report</a:t>
            </a:r>
          </a:p>
        </p:txBody>
      </p:sp>
      <p:sp>
        <p:nvSpPr>
          <p:cNvPr id="9" name="Content Placeholder 1"/>
          <p:cNvSpPr txBox="1">
            <a:spLocks/>
          </p:cNvSpPr>
          <p:nvPr/>
        </p:nvSpPr>
        <p:spPr>
          <a:xfrm>
            <a:off x="4680856" y="1660064"/>
            <a:ext cx="3733800" cy="1447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t>PCA Discharge w/ Advanced Notification </a:t>
            </a:r>
          </a:p>
          <a:p>
            <a:pPr marL="0" indent="0" algn="ctr">
              <a:buNone/>
            </a:pPr>
            <a:endParaRPr lang="en-US" sz="2000" dirty="0" smtClean="0"/>
          </a:p>
          <a:p>
            <a:pPr algn="ctr"/>
            <a:r>
              <a:rPr lang="en-US" sz="1600" dirty="0" smtClean="0"/>
              <a:t>Advanced Notification  </a:t>
            </a:r>
            <a:endParaRPr lang="en-US" sz="1100" dirty="0" smtClean="0"/>
          </a:p>
        </p:txBody>
      </p:sp>
      <p:pic>
        <p:nvPicPr>
          <p:cNvPr id="5" name="Picture 4" descr="Screen Shot 2016-04-26 at 5.44.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57400"/>
            <a:ext cx="3526613" cy="3632200"/>
          </a:xfrm>
          <a:prstGeom prst="rect">
            <a:avLst/>
          </a:prstGeom>
          <a:ln>
            <a:noFill/>
          </a:ln>
          <a:effectLst>
            <a:outerShdw blurRad="254000" dist="38100" dir="5400000" algn="t" rotWithShape="0">
              <a:prstClr val="black">
                <a:alpha val="40000"/>
              </a:prstClr>
            </a:outerShdw>
          </a:effectLst>
        </p:spPr>
      </p:pic>
      <p:pic>
        <p:nvPicPr>
          <p:cNvPr id="7" name="Picture 6" descr="Screen Shot 2016-04-26 at 5.45.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362200"/>
            <a:ext cx="4882066" cy="2269890"/>
          </a:xfrm>
          <a:prstGeom prst="rect">
            <a:avLst/>
          </a:prstGeom>
          <a:ln>
            <a:noFill/>
          </a:ln>
          <a:effectLst>
            <a:outerShdw blurRad="254000" dist="38100" dir="5400000" algn="t"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307" y="4525759"/>
            <a:ext cx="2741736" cy="2168369"/>
          </a:xfrm>
          <a:prstGeom prst="rect">
            <a:avLst/>
          </a:prstGeom>
          <a:ln>
            <a:noFill/>
          </a:ln>
          <a:effectLst>
            <a:outerShdw blurRad="254000" dist="38100" dir="5400000" algn="t" rotWithShape="0">
              <a:prstClr val="black">
                <a:alpha val="40000"/>
              </a:prstClr>
            </a:outerShdw>
          </a:effectLst>
        </p:spPr>
      </p:pic>
      <p:sp>
        <p:nvSpPr>
          <p:cNvPr id="10" name="Content Placeholder 1"/>
          <p:cNvSpPr txBox="1">
            <a:spLocks/>
          </p:cNvSpPr>
          <p:nvPr/>
        </p:nvSpPr>
        <p:spPr>
          <a:xfrm>
            <a:off x="2748403" y="5969927"/>
            <a:ext cx="3513592" cy="7239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t>PCA Set </a:t>
            </a:r>
            <a:r>
              <a:rPr lang="en-US" sz="2000" b="1" dirty="0"/>
              <a:t>P</a:t>
            </a:r>
            <a:r>
              <a:rPr lang="en-US" sz="2000" b="1" dirty="0" smtClean="0"/>
              <a:t>oints for Advanced Notification</a:t>
            </a:r>
            <a:endParaRPr lang="en-US" sz="1100" b="1" dirty="0" smtClean="0"/>
          </a:p>
        </p:txBody>
      </p:sp>
      <p:sp>
        <p:nvSpPr>
          <p:cNvPr id="13" name="Slide Number Placeholder 4"/>
          <p:cNvSpPr>
            <a:spLocks noGrp="1"/>
          </p:cNvSpPr>
          <p:nvPr>
            <p:ph type="sldNum" sz="quarter" idx="12"/>
          </p:nvPr>
        </p:nvSpPr>
        <p:spPr bwMode="auto">
          <a:xfrm>
            <a:off x="346075" y="6473825"/>
            <a:ext cx="2103438"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3250BD-54D9-47C1-A167-843F4BC67FA9}" type="slidenum">
              <a:rPr lang="sv-SE" altLang="en-US" smtClean="0">
                <a:solidFill>
                  <a:srgbClr val="0081C6"/>
                </a:solidFill>
                <a:latin typeface="Arial" panose="020B0604020202020204" pitchFamily="34" charset="0"/>
                <a:cs typeface="Arial" panose="020B0604020202020204" pitchFamily="34" charset="0"/>
              </a:rPr>
              <a:pPr eaLnBrk="1" hangingPunct="1"/>
              <a:t>9</a:t>
            </a:fld>
            <a:endParaRPr lang="sv-SE" altLang="en-US" smtClean="0">
              <a:solidFill>
                <a:srgbClr val="0081C6"/>
              </a:solidFill>
              <a:latin typeface="Arial" panose="020B0604020202020204" pitchFamily="34" charset="0"/>
              <a:cs typeface="Arial" panose="020B0604020202020204" pitchFamily="34" charset="0"/>
            </a:endParaRPr>
          </a:p>
        </p:txBody>
      </p:sp>
      <p:sp>
        <p:nvSpPr>
          <p:cNvPr id="15" name="Text Placeholder 1"/>
          <p:cNvSpPr txBox="1">
            <a:spLocks/>
          </p:cNvSpPr>
          <p:nvPr/>
        </p:nvSpPr>
        <p:spPr>
          <a:xfrm>
            <a:off x="1069164" y="415314"/>
            <a:ext cx="5647599" cy="50275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b="1" kern="1200">
                <a:solidFill>
                  <a:srgbClr val="0081C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t> Examples of Intelligent  Data  </a:t>
            </a:r>
            <a:endParaRPr lang="en-US" dirty="0"/>
          </a:p>
        </p:txBody>
      </p:sp>
      <p:sp>
        <p:nvSpPr>
          <p:cNvPr id="16" name="TextBox 15"/>
          <p:cNvSpPr txBox="1"/>
          <p:nvPr/>
        </p:nvSpPr>
        <p:spPr>
          <a:xfrm>
            <a:off x="7178079" y="256207"/>
            <a:ext cx="992579" cy="261610"/>
          </a:xfrm>
          <a:prstGeom prst="rect">
            <a:avLst/>
          </a:prstGeom>
          <a:noFill/>
        </p:spPr>
        <p:txBody>
          <a:bodyPr wrap="none" rtlCol="0">
            <a:spAutoFit/>
          </a:bodyPr>
          <a:lstStyle/>
          <a:p>
            <a:r>
              <a:rPr lang="en-US" sz="1100" b="1" dirty="0" smtClean="0"/>
              <a:t>Powered By</a:t>
            </a:r>
            <a:endParaRPr lang="en-US" sz="1100" b="1" dirty="0"/>
          </a:p>
        </p:txBody>
      </p:sp>
    </p:spTree>
    <p:extLst>
      <p:ext uri="{BB962C8B-B14F-4D97-AF65-F5344CB8AC3E}">
        <p14:creationId xmlns:p14="http://schemas.microsoft.com/office/powerpoint/2010/main" val="253889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JBT_AeroTech_template">
  <a:themeElements>
    <a:clrScheme name="1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JBT_AeroTech_template">
  <a:themeElements>
    <a:clrScheme name="9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JBT_AeroTech_template">
  <a:themeElements>
    <a:clrScheme name="10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BT AeroTech PowerPoint Template">
  <a:themeElements>
    <a:clrScheme name="JBT AeroTech PowerPoint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JBT AeroTech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BT AeroTech PowerPoint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JBT_AeroTech_template">
  <a:themeElements>
    <a:clrScheme name="2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JBT_AeroTech_template">
  <a:themeElements>
    <a:clrScheme name="3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JBT_AeroTech_template">
  <a:themeElements>
    <a:clrScheme name="4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JBT_AeroTech_template">
  <a:themeElements>
    <a:clrScheme name="5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JBT_AeroTech_template">
  <a:themeElements>
    <a:clrScheme name="6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JBT_AeroTech_template">
  <a:themeElements>
    <a:clrScheme name="7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JBT_AeroTech_template">
  <a:themeElements>
    <a:clrScheme name="8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JBT_AeroTech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JBT_AeroTech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 TEMPLATE_MSTR</Template>
  <TotalTime>95537</TotalTime>
  <Words>402</Words>
  <Application>Microsoft Office PowerPoint</Application>
  <PresentationFormat>On-screen Show (4:3)</PresentationFormat>
  <Paragraphs>87</Paragraphs>
  <Slides>12</Slides>
  <Notes>2</Notes>
  <HiddenSlides>0</HiddenSlides>
  <MMClips>0</MMClips>
  <ScaleCrop>false</ScaleCrop>
  <HeadingPairs>
    <vt:vector size="4" baseType="variant">
      <vt:variant>
        <vt:lpstr>Theme</vt:lpstr>
      </vt:variant>
      <vt:variant>
        <vt:i4>12</vt:i4>
      </vt:variant>
      <vt:variant>
        <vt:lpstr>Slide Titles</vt:lpstr>
      </vt:variant>
      <vt:variant>
        <vt:i4>12</vt:i4>
      </vt:variant>
    </vt:vector>
  </HeadingPairs>
  <TitlesOfParts>
    <vt:vector size="24" baseType="lpstr">
      <vt:lpstr>1_JBT_AeroTech_template</vt:lpstr>
      <vt:lpstr>JBT AeroTech PowerPoint Template</vt:lpstr>
      <vt:lpstr>2_JBT_AeroTech_template</vt:lpstr>
      <vt:lpstr>3_JBT_AeroTech_template</vt:lpstr>
      <vt:lpstr>4_JBT_AeroTech_template</vt:lpstr>
      <vt:lpstr>5_JBT_AeroTech_template</vt:lpstr>
      <vt:lpstr>6_JBT_AeroTech_template</vt:lpstr>
      <vt:lpstr>7_JBT_AeroTech_template</vt:lpstr>
      <vt:lpstr>8_JBT_AeroTech_template</vt:lpstr>
      <vt:lpstr>9_JBT_AeroTech_template</vt:lpstr>
      <vt:lpstr>10_JBT_AeroTech_template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FMCTI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24 pt, Tahoma Bold White</dc:title>
  <dc:creator>Tommy Lyles</dc:creator>
  <cp:lastModifiedBy>carmank</cp:lastModifiedBy>
  <cp:revision>4460</cp:revision>
  <cp:lastPrinted>2016-01-06T18:21:08Z</cp:lastPrinted>
  <dcterms:created xsi:type="dcterms:W3CDTF">2005-09-16T18:59:58Z</dcterms:created>
  <dcterms:modified xsi:type="dcterms:W3CDTF">2017-05-09T14:10:05Z</dcterms:modified>
</cp:coreProperties>
</file>