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5" r:id="rId2"/>
    <p:sldId id="296" r:id="rId3"/>
    <p:sldId id="307" r:id="rId4"/>
    <p:sldId id="304" r:id="rId5"/>
    <p:sldId id="305" r:id="rId6"/>
    <p:sldId id="306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0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63" autoAdjust="0"/>
  </p:normalViewPr>
  <p:slideViewPr>
    <p:cSldViewPr>
      <p:cViewPr varScale="1">
        <p:scale>
          <a:sx n="113" d="100"/>
          <a:sy n="113" d="100"/>
        </p:scale>
        <p:origin x="8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79B18-40AA-465E-84EC-D567BAB38B4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2E05DF-938F-4F47-9CFB-EED4E7A45FA7}">
      <dgm:prSet phldrT="[Text]"/>
      <dgm:spPr/>
      <dgm:t>
        <a:bodyPr/>
        <a:lstStyle/>
        <a:p>
          <a:r>
            <a:rPr lang="en-US" dirty="0" smtClean="0"/>
            <a:t>Domestic Growth</a:t>
          </a:r>
          <a:endParaRPr lang="en-US" dirty="0"/>
        </a:p>
      </dgm:t>
    </dgm:pt>
    <dgm:pt modelId="{4D1D4AB8-3C55-4CCD-8DD3-2FB6A682B42E}" type="parTrans" cxnId="{30953769-8B68-48D4-B311-198E7D6EA6FA}">
      <dgm:prSet/>
      <dgm:spPr/>
      <dgm:t>
        <a:bodyPr/>
        <a:lstStyle/>
        <a:p>
          <a:endParaRPr lang="en-US"/>
        </a:p>
      </dgm:t>
    </dgm:pt>
    <dgm:pt modelId="{61144860-C456-49D2-8DE7-38467EC0F0E3}" type="sibTrans" cxnId="{30953769-8B68-48D4-B311-198E7D6EA6FA}">
      <dgm:prSet/>
      <dgm:spPr/>
      <dgm:t>
        <a:bodyPr/>
        <a:lstStyle/>
        <a:p>
          <a:endParaRPr lang="en-US"/>
        </a:p>
      </dgm:t>
    </dgm:pt>
    <dgm:pt modelId="{332FF501-A1D2-4189-ABEF-F1B5BDDA2EAA}">
      <dgm:prSet phldrT="[Text]"/>
      <dgm:spPr/>
      <dgm:t>
        <a:bodyPr/>
        <a:lstStyle/>
        <a:p>
          <a:r>
            <a:rPr lang="en-US" dirty="0" smtClean="0"/>
            <a:t>International Growth</a:t>
          </a:r>
          <a:endParaRPr lang="en-US" dirty="0"/>
        </a:p>
      </dgm:t>
    </dgm:pt>
    <dgm:pt modelId="{1DC7DB90-262F-49C7-8601-13F1E338E709}" type="parTrans" cxnId="{5D53CF80-590B-4560-BDEB-47B6BE6C27B8}">
      <dgm:prSet/>
      <dgm:spPr/>
      <dgm:t>
        <a:bodyPr/>
        <a:lstStyle/>
        <a:p>
          <a:endParaRPr lang="en-US"/>
        </a:p>
      </dgm:t>
    </dgm:pt>
    <dgm:pt modelId="{6EDE7235-BBA3-4BDD-A8A8-E44F104DCB00}" type="sibTrans" cxnId="{5D53CF80-590B-4560-BDEB-47B6BE6C27B8}">
      <dgm:prSet/>
      <dgm:spPr/>
      <dgm:t>
        <a:bodyPr/>
        <a:lstStyle/>
        <a:p>
          <a:endParaRPr lang="en-US"/>
        </a:p>
      </dgm:t>
    </dgm:pt>
    <dgm:pt modelId="{AE922531-1448-41D7-84F5-FB641033BCBF}">
      <dgm:prSet phldrT="[Text]"/>
      <dgm:spPr/>
      <dgm:t>
        <a:bodyPr/>
        <a:lstStyle/>
        <a:p>
          <a:r>
            <a:rPr lang="en-US" dirty="0" smtClean="0"/>
            <a:t>Network Airline Growth</a:t>
          </a:r>
          <a:endParaRPr lang="en-US" dirty="0"/>
        </a:p>
      </dgm:t>
    </dgm:pt>
    <dgm:pt modelId="{93CC62DE-108D-4D83-A571-ED8FDB527306}" type="parTrans" cxnId="{8EC0A205-3F9E-4799-B317-ADC504558236}">
      <dgm:prSet/>
      <dgm:spPr/>
      <dgm:t>
        <a:bodyPr/>
        <a:lstStyle/>
        <a:p>
          <a:endParaRPr lang="en-US"/>
        </a:p>
      </dgm:t>
    </dgm:pt>
    <dgm:pt modelId="{5A8C2CD2-71C8-459F-814A-9FAB69717792}" type="sibTrans" cxnId="{8EC0A205-3F9E-4799-B317-ADC504558236}">
      <dgm:prSet/>
      <dgm:spPr/>
      <dgm:t>
        <a:bodyPr/>
        <a:lstStyle/>
        <a:p>
          <a:endParaRPr lang="en-US"/>
        </a:p>
      </dgm:t>
    </dgm:pt>
    <dgm:pt modelId="{2DAB96E2-ECDF-4E33-AEFB-250E85C17A84}">
      <dgm:prSet phldrT="[Text]"/>
      <dgm:spPr/>
      <dgm:t>
        <a:bodyPr/>
        <a:lstStyle/>
        <a:p>
          <a:r>
            <a:rPr lang="en-US" dirty="0" smtClean="0"/>
            <a:t>Value Airlines Growth</a:t>
          </a:r>
          <a:endParaRPr lang="en-US" dirty="0"/>
        </a:p>
      </dgm:t>
    </dgm:pt>
    <dgm:pt modelId="{2083D9F0-B7D3-4521-8F9C-9B7FFEADBA00}" type="parTrans" cxnId="{FE1AA437-7687-4FC7-B72E-C8F6A3B11370}">
      <dgm:prSet/>
      <dgm:spPr/>
      <dgm:t>
        <a:bodyPr/>
        <a:lstStyle/>
        <a:p>
          <a:endParaRPr lang="en-US"/>
        </a:p>
      </dgm:t>
    </dgm:pt>
    <dgm:pt modelId="{B063A607-ECD1-409F-8918-8D8610D9D2D3}" type="sibTrans" cxnId="{FE1AA437-7687-4FC7-B72E-C8F6A3B11370}">
      <dgm:prSet/>
      <dgm:spPr/>
      <dgm:t>
        <a:bodyPr/>
        <a:lstStyle/>
        <a:p>
          <a:endParaRPr lang="en-US"/>
        </a:p>
      </dgm:t>
    </dgm:pt>
    <dgm:pt modelId="{C0ACF1AA-B277-4918-B83F-4377C0A76340}">
      <dgm:prSet phldrT="[Text]"/>
      <dgm:spPr/>
      <dgm:t>
        <a:bodyPr/>
        <a:lstStyle/>
        <a:p>
          <a:r>
            <a:rPr lang="en-US" dirty="0" smtClean="0"/>
            <a:t>17 Straight “Profitable” Quarters of Growth</a:t>
          </a:r>
          <a:endParaRPr lang="en-US" dirty="0"/>
        </a:p>
      </dgm:t>
    </dgm:pt>
    <dgm:pt modelId="{2CDA41E7-8AF4-4B7E-B51F-AE323F410A7C}" type="parTrans" cxnId="{2086CA1F-036D-4ADF-AD19-ABF4744EB059}">
      <dgm:prSet/>
      <dgm:spPr/>
      <dgm:t>
        <a:bodyPr/>
        <a:lstStyle/>
        <a:p>
          <a:endParaRPr lang="en-US"/>
        </a:p>
      </dgm:t>
    </dgm:pt>
    <dgm:pt modelId="{9ED1C557-08A4-4D6D-A8F9-C79E55BF3B9C}" type="sibTrans" cxnId="{2086CA1F-036D-4ADF-AD19-ABF4744EB059}">
      <dgm:prSet/>
      <dgm:spPr/>
      <dgm:t>
        <a:bodyPr/>
        <a:lstStyle/>
        <a:p>
          <a:endParaRPr lang="en-US"/>
        </a:p>
      </dgm:t>
    </dgm:pt>
    <dgm:pt modelId="{FFDD3FE7-8FE5-4029-AA45-8D10A5FCE536}" type="pres">
      <dgm:prSet presAssocID="{3E679B18-40AA-465E-84EC-D567BAB38B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9DFFA1-B030-4E3D-A2C0-646AEA2C46DF}" type="pres">
      <dgm:prSet presAssocID="{172E05DF-938F-4F47-9CFB-EED4E7A45FA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5C381-A842-4175-AF3E-B2193A810403}" type="pres">
      <dgm:prSet presAssocID="{61144860-C456-49D2-8DE7-38467EC0F0E3}" presName="sibTrans" presStyleCnt="0"/>
      <dgm:spPr/>
    </dgm:pt>
    <dgm:pt modelId="{5E47A843-D592-437C-86D3-B13BF685DADC}" type="pres">
      <dgm:prSet presAssocID="{332FF501-A1D2-4189-ABEF-F1B5BDDA2E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E86AA-2E2A-4409-AABA-B5BAD8534A93}" type="pres">
      <dgm:prSet presAssocID="{6EDE7235-BBA3-4BDD-A8A8-E44F104DCB00}" presName="sibTrans" presStyleCnt="0"/>
      <dgm:spPr/>
    </dgm:pt>
    <dgm:pt modelId="{3D5E061E-D262-44B9-8290-ABDA14F490F7}" type="pres">
      <dgm:prSet presAssocID="{AE922531-1448-41D7-84F5-FB641033BC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FC996-040D-4FA2-929E-C98A57543E5B}" type="pres">
      <dgm:prSet presAssocID="{5A8C2CD2-71C8-459F-814A-9FAB69717792}" presName="sibTrans" presStyleCnt="0"/>
      <dgm:spPr/>
    </dgm:pt>
    <dgm:pt modelId="{71F84F70-98A8-4F55-8701-916ADD222F68}" type="pres">
      <dgm:prSet presAssocID="{2DAB96E2-ECDF-4E33-AEFB-250E85C17A8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47CFD-078C-4C7D-A310-F7C7CCEF370A}" type="pres">
      <dgm:prSet presAssocID="{B063A607-ECD1-409F-8918-8D8610D9D2D3}" presName="sibTrans" presStyleCnt="0"/>
      <dgm:spPr/>
    </dgm:pt>
    <dgm:pt modelId="{71571EC2-71F8-4338-9123-E8DEC9672938}" type="pres">
      <dgm:prSet presAssocID="{C0ACF1AA-B277-4918-B83F-4377C0A7634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0A205-3F9E-4799-B317-ADC504558236}" srcId="{3E679B18-40AA-465E-84EC-D567BAB38B4D}" destId="{AE922531-1448-41D7-84F5-FB641033BCBF}" srcOrd="2" destOrd="0" parTransId="{93CC62DE-108D-4D83-A571-ED8FDB527306}" sibTransId="{5A8C2CD2-71C8-459F-814A-9FAB69717792}"/>
    <dgm:cxn modelId="{08A960EA-DA40-47E3-BFD7-1B9C98D7FA6A}" type="presOf" srcId="{2DAB96E2-ECDF-4E33-AEFB-250E85C17A84}" destId="{71F84F70-98A8-4F55-8701-916ADD222F68}" srcOrd="0" destOrd="0" presId="urn:microsoft.com/office/officeart/2005/8/layout/default"/>
    <dgm:cxn modelId="{4C32D39C-4FBF-4950-8F0C-D07D428E7571}" type="presOf" srcId="{C0ACF1AA-B277-4918-B83F-4377C0A76340}" destId="{71571EC2-71F8-4338-9123-E8DEC9672938}" srcOrd="0" destOrd="0" presId="urn:microsoft.com/office/officeart/2005/8/layout/default"/>
    <dgm:cxn modelId="{A31B68DA-47BE-4785-AA21-8807258F05AD}" type="presOf" srcId="{3E679B18-40AA-465E-84EC-D567BAB38B4D}" destId="{FFDD3FE7-8FE5-4029-AA45-8D10A5FCE536}" srcOrd="0" destOrd="0" presId="urn:microsoft.com/office/officeart/2005/8/layout/default"/>
    <dgm:cxn modelId="{7A5B4023-E866-437E-A23B-7E2A910E1591}" type="presOf" srcId="{332FF501-A1D2-4189-ABEF-F1B5BDDA2EAA}" destId="{5E47A843-D592-437C-86D3-B13BF685DADC}" srcOrd="0" destOrd="0" presId="urn:microsoft.com/office/officeart/2005/8/layout/default"/>
    <dgm:cxn modelId="{5D53CF80-590B-4560-BDEB-47B6BE6C27B8}" srcId="{3E679B18-40AA-465E-84EC-D567BAB38B4D}" destId="{332FF501-A1D2-4189-ABEF-F1B5BDDA2EAA}" srcOrd="1" destOrd="0" parTransId="{1DC7DB90-262F-49C7-8601-13F1E338E709}" sibTransId="{6EDE7235-BBA3-4BDD-A8A8-E44F104DCB00}"/>
    <dgm:cxn modelId="{FE1AA437-7687-4FC7-B72E-C8F6A3B11370}" srcId="{3E679B18-40AA-465E-84EC-D567BAB38B4D}" destId="{2DAB96E2-ECDF-4E33-AEFB-250E85C17A84}" srcOrd="3" destOrd="0" parTransId="{2083D9F0-B7D3-4521-8F9C-9B7FFEADBA00}" sibTransId="{B063A607-ECD1-409F-8918-8D8610D9D2D3}"/>
    <dgm:cxn modelId="{30953769-8B68-48D4-B311-198E7D6EA6FA}" srcId="{3E679B18-40AA-465E-84EC-D567BAB38B4D}" destId="{172E05DF-938F-4F47-9CFB-EED4E7A45FA7}" srcOrd="0" destOrd="0" parTransId="{4D1D4AB8-3C55-4CCD-8DD3-2FB6A682B42E}" sibTransId="{61144860-C456-49D2-8DE7-38467EC0F0E3}"/>
    <dgm:cxn modelId="{2086CA1F-036D-4ADF-AD19-ABF4744EB059}" srcId="{3E679B18-40AA-465E-84EC-D567BAB38B4D}" destId="{C0ACF1AA-B277-4918-B83F-4377C0A76340}" srcOrd="4" destOrd="0" parTransId="{2CDA41E7-8AF4-4B7E-B51F-AE323F410A7C}" sibTransId="{9ED1C557-08A4-4D6D-A8F9-C79E55BF3B9C}"/>
    <dgm:cxn modelId="{D68F8AD0-DB0B-4D1A-B8A3-4BF4D52EB9DB}" type="presOf" srcId="{172E05DF-938F-4F47-9CFB-EED4E7A45FA7}" destId="{A49DFFA1-B030-4E3D-A2C0-646AEA2C46DF}" srcOrd="0" destOrd="0" presId="urn:microsoft.com/office/officeart/2005/8/layout/default"/>
    <dgm:cxn modelId="{3B0E9872-5C47-4775-9934-76601B33C6D4}" type="presOf" srcId="{AE922531-1448-41D7-84F5-FB641033BCBF}" destId="{3D5E061E-D262-44B9-8290-ABDA14F490F7}" srcOrd="0" destOrd="0" presId="urn:microsoft.com/office/officeart/2005/8/layout/default"/>
    <dgm:cxn modelId="{687E6042-B587-45F2-8B86-FEF68CE16A79}" type="presParOf" srcId="{FFDD3FE7-8FE5-4029-AA45-8D10A5FCE536}" destId="{A49DFFA1-B030-4E3D-A2C0-646AEA2C46DF}" srcOrd="0" destOrd="0" presId="urn:microsoft.com/office/officeart/2005/8/layout/default"/>
    <dgm:cxn modelId="{C23E2D2E-78C4-4FFE-A528-4B53E67CA137}" type="presParOf" srcId="{FFDD3FE7-8FE5-4029-AA45-8D10A5FCE536}" destId="{4345C381-A842-4175-AF3E-B2193A810403}" srcOrd="1" destOrd="0" presId="urn:microsoft.com/office/officeart/2005/8/layout/default"/>
    <dgm:cxn modelId="{539476F5-E4BA-4CF7-9049-493AAE88514C}" type="presParOf" srcId="{FFDD3FE7-8FE5-4029-AA45-8D10A5FCE536}" destId="{5E47A843-D592-437C-86D3-B13BF685DADC}" srcOrd="2" destOrd="0" presId="urn:microsoft.com/office/officeart/2005/8/layout/default"/>
    <dgm:cxn modelId="{0D7933B7-F11F-46D1-B7A0-4F87AE4C7577}" type="presParOf" srcId="{FFDD3FE7-8FE5-4029-AA45-8D10A5FCE536}" destId="{8F5E86AA-2E2A-4409-AABA-B5BAD8534A93}" srcOrd="3" destOrd="0" presId="urn:microsoft.com/office/officeart/2005/8/layout/default"/>
    <dgm:cxn modelId="{06E45732-4560-4EB1-82E8-65577A3C7B44}" type="presParOf" srcId="{FFDD3FE7-8FE5-4029-AA45-8D10A5FCE536}" destId="{3D5E061E-D262-44B9-8290-ABDA14F490F7}" srcOrd="4" destOrd="0" presId="urn:microsoft.com/office/officeart/2005/8/layout/default"/>
    <dgm:cxn modelId="{10005391-DFF2-42A7-8C3C-E706755FEBE5}" type="presParOf" srcId="{FFDD3FE7-8FE5-4029-AA45-8D10A5FCE536}" destId="{DA8FC996-040D-4FA2-929E-C98A57543E5B}" srcOrd="5" destOrd="0" presId="urn:microsoft.com/office/officeart/2005/8/layout/default"/>
    <dgm:cxn modelId="{4FD136E5-B869-4C2F-9F6D-69648C3A90AF}" type="presParOf" srcId="{FFDD3FE7-8FE5-4029-AA45-8D10A5FCE536}" destId="{71F84F70-98A8-4F55-8701-916ADD222F68}" srcOrd="6" destOrd="0" presId="urn:microsoft.com/office/officeart/2005/8/layout/default"/>
    <dgm:cxn modelId="{2C3B568A-B080-4575-A91D-723AC4D0CBFF}" type="presParOf" srcId="{FFDD3FE7-8FE5-4029-AA45-8D10A5FCE536}" destId="{A9447CFD-078C-4C7D-A310-F7C7CCEF370A}" srcOrd="7" destOrd="0" presId="urn:microsoft.com/office/officeart/2005/8/layout/default"/>
    <dgm:cxn modelId="{A511BDC5-403A-4006-A410-6EA610ACE031}" type="presParOf" srcId="{FFDD3FE7-8FE5-4029-AA45-8D10A5FCE536}" destId="{71571EC2-71F8-4338-9123-E8DEC967293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E55BDA-DC89-4461-B2CD-98B3AB83FF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21DF89-FEAA-436B-BE82-9F6B0ECD3121}">
      <dgm:prSet phldrT="[Text]"/>
      <dgm:spPr/>
      <dgm:t>
        <a:bodyPr/>
        <a:lstStyle/>
        <a:p>
          <a:r>
            <a:rPr lang="en-US" dirty="0" smtClean="0"/>
            <a:t>Value Carriers</a:t>
          </a:r>
          <a:endParaRPr lang="en-US" dirty="0"/>
        </a:p>
      </dgm:t>
    </dgm:pt>
    <dgm:pt modelId="{05E2A2AE-3CD1-4A7C-802D-0CE9C6B8CCE7}" type="parTrans" cxnId="{9EA7F0A1-F889-48EB-A43D-8AD219FDFF84}">
      <dgm:prSet/>
      <dgm:spPr/>
      <dgm:t>
        <a:bodyPr/>
        <a:lstStyle/>
        <a:p>
          <a:endParaRPr lang="en-US"/>
        </a:p>
      </dgm:t>
    </dgm:pt>
    <dgm:pt modelId="{13CBE387-EF6F-4EE9-B09B-17741C797F5D}" type="sibTrans" cxnId="{9EA7F0A1-F889-48EB-A43D-8AD219FDFF84}">
      <dgm:prSet/>
      <dgm:spPr/>
      <dgm:t>
        <a:bodyPr/>
        <a:lstStyle/>
        <a:p>
          <a:endParaRPr lang="en-US"/>
        </a:p>
      </dgm:t>
    </dgm:pt>
    <dgm:pt modelId="{D55F4B09-C483-4DFD-9E2F-F8044EE765C5}">
      <dgm:prSet phldrT="[Text]"/>
      <dgm:spPr/>
      <dgm:t>
        <a:bodyPr/>
        <a:lstStyle/>
        <a:p>
          <a:r>
            <a:rPr lang="en-US" dirty="0" smtClean="0"/>
            <a:t>Allegiant</a:t>
          </a:r>
          <a:endParaRPr lang="en-US" dirty="0"/>
        </a:p>
      </dgm:t>
    </dgm:pt>
    <dgm:pt modelId="{F6A685E3-E4E9-43EA-AB3F-F83E561F23BB}" type="parTrans" cxnId="{B0EC21B1-C4F3-429B-AD63-D48F838CAEC6}">
      <dgm:prSet/>
      <dgm:spPr/>
      <dgm:t>
        <a:bodyPr/>
        <a:lstStyle/>
        <a:p>
          <a:endParaRPr lang="en-US"/>
        </a:p>
      </dgm:t>
    </dgm:pt>
    <dgm:pt modelId="{D7975012-036F-439D-9654-B2DBB959D2A9}" type="sibTrans" cxnId="{B0EC21B1-C4F3-429B-AD63-D48F838CAEC6}">
      <dgm:prSet/>
      <dgm:spPr/>
      <dgm:t>
        <a:bodyPr/>
        <a:lstStyle/>
        <a:p>
          <a:endParaRPr lang="en-US"/>
        </a:p>
      </dgm:t>
    </dgm:pt>
    <dgm:pt modelId="{375F7026-A6F1-4243-8D75-A08E1F888495}">
      <dgm:prSet phldrT="[Text]"/>
      <dgm:spPr/>
      <dgm:t>
        <a:bodyPr/>
        <a:lstStyle/>
        <a:p>
          <a:r>
            <a:rPr lang="en-US" dirty="0" smtClean="0"/>
            <a:t>Network Carriers</a:t>
          </a:r>
          <a:endParaRPr lang="en-US" dirty="0"/>
        </a:p>
      </dgm:t>
    </dgm:pt>
    <dgm:pt modelId="{3FDBF474-EF28-471B-8B34-2F0E63620F6C}" type="parTrans" cxnId="{E93BA5C4-8568-4B00-B492-D64393524B65}">
      <dgm:prSet/>
      <dgm:spPr/>
      <dgm:t>
        <a:bodyPr/>
        <a:lstStyle/>
        <a:p>
          <a:endParaRPr lang="en-US"/>
        </a:p>
      </dgm:t>
    </dgm:pt>
    <dgm:pt modelId="{78A3C3B1-E55C-4A83-99B5-2A6809DDFDFA}" type="sibTrans" cxnId="{E93BA5C4-8568-4B00-B492-D64393524B65}">
      <dgm:prSet/>
      <dgm:spPr/>
      <dgm:t>
        <a:bodyPr/>
        <a:lstStyle/>
        <a:p>
          <a:endParaRPr lang="en-US"/>
        </a:p>
      </dgm:t>
    </dgm:pt>
    <dgm:pt modelId="{B705CF33-1B47-4B67-B38F-7814D24960D3}">
      <dgm:prSet phldrT="[Text]"/>
      <dgm:spPr/>
      <dgm:t>
        <a:bodyPr/>
        <a:lstStyle/>
        <a:p>
          <a:r>
            <a:rPr lang="en-US" dirty="0" smtClean="0"/>
            <a:t>Alaska/Virgin America</a:t>
          </a:r>
          <a:endParaRPr lang="en-US" dirty="0"/>
        </a:p>
      </dgm:t>
    </dgm:pt>
    <dgm:pt modelId="{A3BD9479-5772-4C16-B8D9-3E1FC5FCBB00}" type="parTrans" cxnId="{BFBFF298-CB3A-4141-8736-4F9978823676}">
      <dgm:prSet/>
      <dgm:spPr/>
      <dgm:t>
        <a:bodyPr/>
        <a:lstStyle/>
        <a:p>
          <a:endParaRPr lang="en-US"/>
        </a:p>
      </dgm:t>
    </dgm:pt>
    <dgm:pt modelId="{42E14629-B285-4384-9A0A-732576995ACE}" type="sibTrans" cxnId="{BFBFF298-CB3A-4141-8736-4F9978823676}">
      <dgm:prSet/>
      <dgm:spPr/>
      <dgm:t>
        <a:bodyPr/>
        <a:lstStyle/>
        <a:p>
          <a:endParaRPr lang="en-US"/>
        </a:p>
      </dgm:t>
    </dgm:pt>
    <dgm:pt modelId="{CE4D2075-9017-4422-9CBB-A142040E3F3B}">
      <dgm:prSet phldrT="[Text]"/>
      <dgm:spPr/>
      <dgm:t>
        <a:bodyPr/>
        <a:lstStyle/>
        <a:p>
          <a:r>
            <a:rPr lang="en-US" dirty="0" smtClean="0"/>
            <a:t>Frontier</a:t>
          </a:r>
          <a:endParaRPr lang="en-US" dirty="0"/>
        </a:p>
      </dgm:t>
    </dgm:pt>
    <dgm:pt modelId="{E850CF81-B83D-4E63-8021-A1440CCF4937}" type="parTrans" cxnId="{B6AA193E-2A65-439D-A44A-50701F6B9227}">
      <dgm:prSet/>
      <dgm:spPr/>
      <dgm:t>
        <a:bodyPr/>
        <a:lstStyle/>
        <a:p>
          <a:endParaRPr lang="en-US"/>
        </a:p>
      </dgm:t>
    </dgm:pt>
    <dgm:pt modelId="{CCB83C65-7928-4CBF-A7B1-1A5F95496619}" type="sibTrans" cxnId="{B6AA193E-2A65-439D-A44A-50701F6B9227}">
      <dgm:prSet/>
      <dgm:spPr/>
      <dgm:t>
        <a:bodyPr/>
        <a:lstStyle/>
        <a:p>
          <a:endParaRPr lang="en-US"/>
        </a:p>
      </dgm:t>
    </dgm:pt>
    <dgm:pt modelId="{0219FE20-0321-44E5-A854-33B014DB507D}">
      <dgm:prSet phldrT="[Text]"/>
      <dgm:spPr/>
      <dgm:t>
        <a:bodyPr/>
        <a:lstStyle/>
        <a:p>
          <a:r>
            <a:rPr lang="en-US" dirty="0" smtClean="0"/>
            <a:t>JetBlue</a:t>
          </a:r>
          <a:endParaRPr lang="en-US" dirty="0"/>
        </a:p>
      </dgm:t>
    </dgm:pt>
    <dgm:pt modelId="{D5F681EE-6AA7-43A1-83CF-2A63B8485BD4}" type="parTrans" cxnId="{A76E5B4B-6FF6-4E68-B3F6-574239255986}">
      <dgm:prSet/>
      <dgm:spPr/>
      <dgm:t>
        <a:bodyPr/>
        <a:lstStyle/>
        <a:p>
          <a:endParaRPr lang="en-US"/>
        </a:p>
      </dgm:t>
    </dgm:pt>
    <dgm:pt modelId="{5E5D47EA-449E-4A37-8D97-0654CA93AFAF}" type="sibTrans" cxnId="{A76E5B4B-6FF6-4E68-B3F6-574239255986}">
      <dgm:prSet/>
      <dgm:spPr/>
      <dgm:t>
        <a:bodyPr/>
        <a:lstStyle/>
        <a:p>
          <a:endParaRPr lang="en-US"/>
        </a:p>
      </dgm:t>
    </dgm:pt>
    <dgm:pt modelId="{AA0AD482-F046-4D17-BF6E-7A37D32C80D4}">
      <dgm:prSet phldrT="[Text]"/>
      <dgm:spPr/>
      <dgm:t>
        <a:bodyPr/>
        <a:lstStyle/>
        <a:p>
          <a:r>
            <a:rPr lang="en-US" dirty="0" smtClean="0"/>
            <a:t>Southwest</a:t>
          </a:r>
          <a:endParaRPr lang="en-US" dirty="0"/>
        </a:p>
      </dgm:t>
    </dgm:pt>
    <dgm:pt modelId="{036C3C6E-954B-4954-A4E2-D59DE6201055}" type="parTrans" cxnId="{5915CB5E-C32A-4D1F-B5A1-DDE35CA5697E}">
      <dgm:prSet/>
      <dgm:spPr/>
      <dgm:t>
        <a:bodyPr/>
        <a:lstStyle/>
        <a:p>
          <a:endParaRPr lang="en-US"/>
        </a:p>
      </dgm:t>
    </dgm:pt>
    <dgm:pt modelId="{CF270302-1A22-49C6-9E4D-54AD02C7E4F9}" type="sibTrans" cxnId="{5915CB5E-C32A-4D1F-B5A1-DDE35CA5697E}">
      <dgm:prSet/>
      <dgm:spPr/>
      <dgm:t>
        <a:bodyPr/>
        <a:lstStyle/>
        <a:p>
          <a:endParaRPr lang="en-US"/>
        </a:p>
      </dgm:t>
    </dgm:pt>
    <dgm:pt modelId="{B3F3D4C2-C52B-4991-8CB6-F048AE50E0B8}">
      <dgm:prSet phldrT="[Text]"/>
      <dgm:spPr/>
      <dgm:t>
        <a:bodyPr/>
        <a:lstStyle/>
        <a:p>
          <a:r>
            <a:rPr lang="en-US" dirty="0" smtClean="0"/>
            <a:t>Spirit</a:t>
          </a:r>
          <a:endParaRPr lang="en-US" dirty="0"/>
        </a:p>
      </dgm:t>
    </dgm:pt>
    <dgm:pt modelId="{7AEC3A94-5670-4210-B0B4-B05CBC02833E}" type="parTrans" cxnId="{2D0D0AE5-0B62-4320-93CC-B9F6919AAA09}">
      <dgm:prSet/>
      <dgm:spPr/>
      <dgm:t>
        <a:bodyPr/>
        <a:lstStyle/>
        <a:p>
          <a:endParaRPr lang="en-US"/>
        </a:p>
      </dgm:t>
    </dgm:pt>
    <dgm:pt modelId="{5D44BF26-FD52-448C-8BD8-C6B575F2F2FF}" type="sibTrans" cxnId="{2D0D0AE5-0B62-4320-93CC-B9F6919AAA09}">
      <dgm:prSet/>
      <dgm:spPr/>
      <dgm:t>
        <a:bodyPr/>
        <a:lstStyle/>
        <a:p>
          <a:endParaRPr lang="en-US"/>
        </a:p>
      </dgm:t>
    </dgm:pt>
    <dgm:pt modelId="{5F37522F-FD41-4977-B839-26090BC6084E}">
      <dgm:prSet phldrT="[Text]"/>
      <dgm:spPr/>
      <dgm:t>
        <a:bodyPr/>
        <a:lstStyle/>
        <a:p>
          <a:r>
            <a:rPr lang="en-US" dirty="0" smtClean="0"/>
            <a:t>American</a:t>
          </a:r>
          <a:endParaRPr lang="en-US" dirty="0"/>
        </a:p>
      </dgm:t>
    </dgm:pt>
    <dgm:pt modelId="{3BB59175-F01A-4688-80EB-AC16F4208C24}" type="parTrans" cxnId="{9E262F52-C9F9-4F2E-A4B9-87F1CC042216}">
      <dgm:prSet/>
      <dgm:spPr/>
      <dgm:t>
        <a:bodyPr/>
        <a:lstStyle/>
        <a:p>
          <a:endParaRPr lang="en-US"/>
        </a:p>
      </dgm:t>
    </dgm:pt>
    <dgm:pt modelId="{7B247986-4882-43B7-8E06-ADFAD4B129F7}" type="sibTrans" cxnId="{9E262F52-C9F9-4F2E-A4B9-87F1CC042216}">
      <dgm:prSet/>
      <dgm:spPr/>
      <dgm:t>
        <a:bodyPr/>
        <a:lstStyle/>
        <a:p>
          <a:endParaRPr lang="en-US"/>
        </a:p>
      </dgm:t>
    </dgm:pt>
    <dgm:pt modelId="{A5C64186-50CC-4D64-87B5-A4FF731116F9}">
      <dgm:prSet phldrT="[Text]"/>
      <dgm:spPr/>
      <dgm:t>
        <a:bodyPr/>
        <a:lstStyle/>
        <a:p>
          <a:r>
            <a:rPr lang="en-US" dirty="0" smtClean="0"/>
            <a:t>Delta</a:t>
          </a:r>
          <a:endParaRPr lang="en-US" dirty="0"/>
        </a:p>
      </dgm:t>
    </dgm:pt>
    <dgm:pt modelId="{A7FFDFDD-C944-4A2C-897D-1940D14CE548}" type="parTrans" cxnId="{2BF60AF7-4A97-4091-B8F8-3EE4E24C35D4}">
      <dgm:prSet/>
      <dgm:spPr/>
      <dgm:t>
        <a:bodyPr/>
        <a:lstStyle/>
        <a:p>
          <a:endParaRPr lang="en-US"/>
        </a:p>
      </dgm:t>
    </dgm:pt>
    <dgm:pt modelId="{CF4E2CA8-FA7D-4292-A65F-CEEB1CB3404A}" type="sibTrans" cxnId="{2BF60AF7-4A97-4091-B8F8-3EE4E24C35D4}">
      <dgm:prSet/>
      <dgm:spPr/>
      <dgm:t>
        <a:bodyPr/>
        <a:lstStyle/>
        <a:p>
          <a:endParaRPr lang="en-US"/>
        </a:p>
      </dgm:t>
    </dgm:pt>
    <dgm:pt modelId="{1436FDFB-982C-4E23-913B-94ED521FB533}">
      <dgm:prSet phldrT="[Text]"/>
      <dgm:spPr/>
      <dgm:t>
        <a:bodyPr/>
        <a:lstStyle/>
        <a:p>
          <a:r>
            <a:rPr lang="en-US" dirty="0" smtClean="0"/>
            <a:t>Hawaiian</a:t>
          </a:r>
          <a:endParaRPr lang="en-US" dirty="0"/>
        </a:p>
      </dgm:t>
    </dgm:pt>
    <dgm:pt modelId="{AF4F90E2-6037-47F7-9DE1-D2805E0F9F54}" type="parTrans" cxnId="{8BDCEFD5-BFC6-4ADE-9282-07E867A18D86}">
      <dgm:prSet/>
      <dgm:spPr/>
      <dgm:t>
        <a:bodyPr/>
        <a:lstStyle/>
        <a:p>
          <a:endParaRPr lang="en-US"/>
        </a:p>
      </dgm:t>
    </dgm:pt>
    <dgm:pt modelId="{1578740D-D48D-4F9C-A418-BC78385BE864}" type="sibTrans" cxnId="{8BDCEFD5-BFC6-4ADE-9282-07E867A18D86}">
      <dgm:prSet/>
      <dgm:spPr/>
      <dgm:t>
        <a:bodyPr/>
        <a:lstStyle/>
        <a:p>
          <a:endParaRPr lang="en-US"/>
        </a:p>
      </dgm:t>
    </dgm:pt>
    <dgm:pt modelId="{5CAF980E-A42B-45CA-8687-D7C7509A731D}">
      <dgm:prSet phldrT="[Text]"/>
      <dgm:spPr/>
      <dgm:t>
        <a:bodyPr/>
        <a:lstStyle/>
        <a:p>
          <a:r>
            <a:rPr lang="en-US" dirty="0" smtClean="0"/>
            <a:t>United</a:t>
          </a:r>
          <a:endParaRPr lang="en-US" dirty="0"/>
        </a:p>
      </dgm:t>
    </dgm:pt>
    <dgm:pt modelId="{04D7FEA7-D0EC-4054-B079-B5CBCCC8160F}" type="parTrans" cxnId="{3B4FEBB1-EE4E-418F-9C64-DB52E20C1588}">
      <dgm:prSet/>
      <dgm:spPr/>
      <dgm:t>
        <a:bodyPr/>
        <a:lstStyle/>
        <a:p>
          <a:endParaRPr lang="en-US"/>
        </a:p>
      </dgm:t>
    </dgm:pt>
    <dgm:pt modelId="{A3E574AA-9F16-4285-BC17-EF12DA383A2C}" type="sibTrans" cxnId="{3B4FEBB1-EE4E-418F-9C64-DB52E20C1588}">
      <dgm:prSet/>
      <dgm:spPr/>
      <dgm:t>
        <a:bodyPr/>
        <a:lstStyle/>
        <a:p>
          <a:endParaRPr lang="en-US"/>
        </a:p>
      </dgm:t>
    </dgm:pt>
    <dgm:pt modelId="{B3DA8FF7-49C5-4A22-961B-7A144D4AD8F1}" type="pres">
      <dgm:prSet presAssocID="{6FE55BDA-DC89-4461-B2CD-98B3AB83FF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9FD1A7-DF5C-4A69-B2DB-EA29F69351AE}" type="pres">
      <dgm:prSet presAssocID="{5321DF89-FEAA-436B-BE82-9F6B0ECD312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1EA66-FE2F-4BB8-9040-8360C4AA23BC}" type="pres">
      <dgm:prSet presAssocID="{5321DF89-FEAA-436B-BE82-9F6B0ECD312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B010B-D8B3-49BA-91D6-E83FB1364DB8}" type="pres">
      <dgm:prSet presAssocID="{375F7026-A6F1-4243-8D75-A08E1F88849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5B482-20E8-426E-8D5F-3868A8B023A1}" type="pres">
      <dgm:prSet presAssocID="{375F7026-A6F1-4243-8D75-A08E1F88849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BA5C4-8568-4B00-B492-D64393524B65}" srcId="{6FE55BDA-DC89-4461-B2CD-98B3AB83FF4E}" destId="{375F7026-A6F1-4243-8D75-A08E1F888495}" srcOrd="1" destOrd="0" parTransId="{3FDBF474-EF28-471B-8B34-2F0E63620F6C}" sibTransId="{78A3C3B1-E55C-4A83-99B5-2A6809DDFDFA}"/>
    <dgm:cxn modelId="{AF741AAE-BD47-4C91-A316-C1A538DDE229}" type="presOf" srcId="{5321DF89-FEAA-436B-BE82-9F6B0ECD3121}" destId="{309FD1A7-DF5C-4A69-B2DB-EA29F69351AE}" srcOrd="0" destOrd="0" presId="urn:microsoft.com/office/officeart/2005/8/layout/vList2"/>
    <dgm:cxn modelId="{7A248418-A2C0-4B79-B41A-994417B164E9}" type="presOf" srcId="{5CAF980E-A42B-45CA-8687-D7C7509A731D}" destId="{9C35B482-20E8-426E-8D5F-3868A8B023A1}" srcOrd="0" destOrd="4" presId="urn:microsoft.com/office/officeart/2005/8/layout/vList2"/>
    <dgm:cxn modelId="{C6F585B9-0C04-4EC2-8AA3-D3C2FB240DA8}" type="presOf" srcId="{5F37522F-FD41-4977-B839-26090BC6084E}" destId="{9C35B482-20E8-426E-8D5F-3868A8B023A1}" srcOrd="0" destOrd="1" presId="urn:microsoft.com/office/officeart/2005/8/layout/vList2"/>
    <dgm:cxn modelId="{5915CB5E-C32A-4D1F-B5A1-DDE35CA5697E}" srcId="{5321DF89-FEAA-436B-BE82-9F6B0ECD3121}" destId="{AA0AD482-F046-4D17-BF6E-7A37D32C80D4}" srcOrd="3" destOrd="0" parTransId="{036C3C6E-954B-4954-A4E2-D59DE6201055}" sibTransId="{CF270302-1A22-49C6-9E4D-54AD02C7E4F9}"/>
    <dgm:cxn modelId="{EF10CD1C-A09F-4BE4-B070-681FB8E47741}" type="presOf" srcId="{B705CF33-1B47-4B67-B38F-7814D24960D3}" destId="{9C35B482-20E8-426E-8D5F-3868A8B023A1}" srcOrd="0" destOrd="0" presId="urn:microsoft.com/office/officeart/2005/8/layout/vList2"/>
    <dgm:cxn modelId="{2BF60AF7-4A97-4091-B8F8-3EE4E24C35D4}" srcId="{375F7026-A6F1-4243-8D75-A08E1F888495}" destId="{A5C64186-50CC-4D64-87B5-A4FF731116F9}" srcOrd="2" destOrd="0" parTransId="{A7FFDFDD-C944-4A2C-897D-1940D14CE548}" sibTransId="{CF4E2CA8-FA7D-4292-A65F-CEEB1CB3404A}"/>
    <dgm:cxn modelId="{B6AA193E-2A65-439D-A44A-50701F6B9227}" srcId="{5321DF89-FEAA-436B-BE82-9F6B0ECD3121}" destId="{CE4D2075-9017-4422-9CBB-A142040E3F3B}" srcOrd="1" destOrd="0" parTransId="{E850CF81-B83D-4E63-8021-A1440CCF4937}" sibTransId="{CCB83C65-7928-4CBF-A7B1-1A5F95496619}"/>
    <dgm:cxn modelId="{4ED1B21B-27A5-4996-8396-C8F1218AAAF8}" type="presOf" srcId="{B3F3D4C2-C52B-4991-8CB6-F048AE50E0B8}" destId="{F421EA66-FE2F-4BB8-9040-8360C4AA23BC}" srcOrd="0" destOrd="4" presId="urn:microsoft.com/office/officeart/2005/8/layout/vList2"/>
    <dgm:cxn modelId="{936EB34C-AE11-4634-81FE-DBD04C749353}" type="presOf" srcId="{6FE55BDA-DC89-4461-B2CD-98B3AB83FF4E}" destId="{B3DA8FF7-49C5-4A22-961B-7A144D4AD8F1}" srcOrd="0" destOrd="0" presId="urn:microsoft.com/office/officeart/2005/8/layout/vList2"/>
    <dgm:cxn modelId="{1615E5B1-62BA-47FD-93F5-DA17823D686A}" type="presOf" srcId="{AA0AD482-F046-4D17-BF6E-7A37D32C80D4}" destId="{F421EA66-FE2F-4BB8-9040-8360C4AA23BC}" srcOrd="0" destOrd="3" presId="urn:microsoft.com/office/officeart/2005/8/layout/vList2"/>
    <dgm:cxn modelId="{7E08C8BA-E673-48F5-A485-06BE07F9D9A4}" type="presOf" srcId="{D55F4B09-C483-4DFD-9E2F-F8044EE765C5}" destId="{F421EA66-FE2F-4BB8-9040-8360C4AA23BC}" srcOrd="0" destOrd="0" presId="urn:microsoft.com/office/officeart/2005/8/layout/vList2"/>
    <dgm:cxn modelId="{8BDCEFD5-BFC6-4ADE-9282-07E867A18D86}" srcId="{375F7026-A6F1-4243-8D75-A08E1F888495}" destId="{1436FDFB-982C-4E23-913B-94ED521FB533}" srcOrd="3" destOrd="0" parTransId="{AF4F90E2-6037-47F7-9DE1-D2805E0F9F54}" sibTransId="{1578740D-D48D-4F9C-A418-BC78385BE864}"/>
    <dgm:cxn modelId="{BFBFF298-CB3A-4141-8736-4F9978823676}" srcId="{375F7026-A6F1-4243-8D75-A08E1F888495}" destId="{B705CF33-1B47-4B67-B38F-7814D24960D3}" srcOrd="0" destOrd="0" parTransId="{A3BD9479-5772-4C16-B8D9-3E1FC5FCBB00}" sibTransId="{42E14629-B285-4384-9A0A-732576995ACE}"/>
    <dgm:cxn modelId="{3B4FEBB1-EE4E-418F-9C64-DB52E20C1588}" srcId="{375F7026-A6F1-4243-8D75-A08E1F888495}" destId="{5CAF980E-A42B-45CA-8687-D7C7509A731D}" srcOrd="4" destOrd="0" parTransId="{04D7FEA7-D0EC-4054-B079-B5CBCCC8160F}" sibTransId="{A3E574AA-9F16-4285-BC17-EF12DA383A2C}"/>
    <dgm:cxn modelId="{A76E5B4B-6FF6-4E68-B3F6-574239255986}" srcId="{5321DF89-FEAA-436B-BE82-9F6B0ECD3121}" destId="{0219FE20-0321-44E5-A854-33B014DB507D}" srcOrd="2" destOrd="0" parTransId="{D5F681EE-6AA7-43A1-83CF-2A63B8485BD4}" sibTransId="{5E5D47EA-449E-4A37-8D97-0654CA93AFAF}"/>
    <dgm:cxn modelId="{2D0D0AE5-0B62-4320-93CC-B9F6919AAA09}" srcId="{5321DF89-FEAA-436B-BE82-9F6B0ECD3121}" destId="{B3F3D4C2-C52B-4991-8CB6-F048AE50E0B8}" srcOrd="4" destOrd="0" parTransId="{7AEC3A94-5670-4210-B0B4-B05CBC02833E}" sibTransId="{5D44BF26-FD52-448C-8BD8-C6B575F2F2FF}"/>
    <dgm:cxn modelId="{9EA7F0A1-F889-48EB-A43D-8AD219FDFF84}" srcId="{6FE55BDA-DC89-4461-B2CD-98B3AB83FF4E}" destId="{5321DF89-FEAA-436B-BE82-9F6B0ECD3121}" srcOrd="0" destOrd="0" parTransId="{05E2A2AE-3CD1-4A7C-802D-0CE9C6B8CCE7}" sibTransId="{13CBE387-EF6F-4EE9-B09B-17741C797F5D}"/>
    <dgm:cxn modelId="{04B105B7-1144-45C4-8BFA-0ACA34476567}" type="presOf" srcId="{1436FDFB-982C-4E23-913B-94ED521FB533}" destId="{9C35B482-20E8-426E-8D5F-3868A8B023A1}" srcOrd="0" destOrd="3" presId="urn:microsoft.com/office/officeart/2005/8/layout/vList2"/>
    <dgm:cxn modelId="{B0EC21B1-C4F3-429B-AD63-D48F838CAEC6}" srcId="{5321DF89-FEAA-436B-BE82-9F6B0ECD3121}" destId="{D55F4B09-C483-4DFD-9E2F-F8044EE765C5}" srcOrd="0" destOrd="0" parTransId="{F6A685E3-E4E9-43EA-AB3F-F83E561F23BB}" sibTransId="{D7975012-036F-439D-9654-B2DBB959D2A9}"/>
    <dgm:cxn modelId="{5B31C0DB-EDFC-469D-A7B0-35C7B1024778}" type="presOf" srcId="{A5C64186-50CC-4D64-87B5-A4FF731116F9}" destId="{9C35B482-20E8-426E-8D5F-3868A8B023A1}" srcOrd="0" destOrd="2" presId="urn:microsoft.com/office/officeart/2005/8/layout/vList2"/>
    <dgm:cxn modelId="{1D0A27B0-B23F-42C0-B776-AD24EA5DD357}" type="presOf" srcId="{375F7026-A6F1-4243-8D75-A08E1F888495}" destId="{36DB010B-D8B3-49BA-91D6-E83FB1364DB8}" srcOrd="0" destOrd="0" presId="urn:microsoft.com/office/officeart/2005/8/layout/vList2"/>
    <dgm:cxn modelId="{73B8460F-A17D-4A0A-B836-FA4F3C36450A}" type="presOf" srcId="{CE4D2075-9017-4422-9CBB-A142040E3F3B}" destId="{F421EA66-FE2F-4BB8-9040-8360C4AA23BC}" srcOrd="0" destOrd="1" presId="urn:microsoft.com/office/officeart/2005/8/layout/vList2"/>
    <dgm:cxn modelId="{C97FC1BE-EDB5-42C2-B7D6-1A4221B93F86}" type="presOf" srcId="{0219FE20-0321-44E5-A854-33B014DB507D}" destId="{F421EA66-FE2F-4BB8-9040-8360C4AA23BC}" srcOrd="0" destOrd="2" presId="urn:microsoft.com/office/officeart/2005/8/layout/vList2"/>
    <dgm:cxn modelId="{9E262F52-C9F9-4F2E-A4B9-87F1CC042216}" srcId="{375F7026-A6F1-4243-8D75-A08E1F888495}" destId="{5F37522F-FD41-4977-B839-26090BC6084E}" srcOrd="1" destOrd="0" parTransId="{3BB59175-F01A-4688-80EB-AC16F4208C24}" sibTransId="{7B247986-4882-43B7-8E06-ADFAD4B129F7}"/>
    <dgm:cxn modelId="{5467A57D-165B-468A-B4C8-11AAE1A4C3F3}" type="presParOf" srcId="{B3DA8FF7-49C5-4A22-961B-7A144D4AD8F1}" destId="{309FD1A7-DF5C-4A69-B2DB-EA29F69351AE}" srcOrd="0" destOrd="0" presId="urn:microsoft.com/office/officeart/2005/8/layout/vList2"/>
    <dgm:cxn modelId="{2B85F7C2-02E2-4EBE-BF5E-79042B9943C1}" type="presParOf" srcId="{B3DA8FF7-49C5-4A22-961B-7A144D4AD8F1}" destId="{F421EA66-FE2F-4BB8-9040-8360C4AA23BC}" srcOrd="1" destOrd="0" presId="urn:microsoft.com/office/officeart/2005/8/layout/vList2"/>
    <dgm:cxn modelId="{80559847-D977-424C-A013-B164368675E0}" type="presParOf" srcId="{B3DA8FF7-49C5-4A22-961B-7A144D4AD8F1}" destId="{36DB010B-D8B3-49BA-91D6-E83FB1364DB8}" srcOrd="2" destOrd="0" presId="urn:microsoft.com/office/officeart/2005/8/layout/vList2"/>
    <dgm:cxn modelId="{06C7DBBD-F2BD-42FD-995F-39A7350DCBD5}" type="presParOf" srcId="{B3DA8FF7-49C5-4A22-961B-7A144D4AD8F1}" destId="{9C35B482-20E8-426E-8D5F-3868A8B023A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0B057-8B2A-4A8C-B769-3D7BFB34C1A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26D98EF-29A2-48F8-98E0-37B688869FFB}">
      <dgm:prSet phldrT="[Text]"/>
      <dgm:spPr/>
      <dgm:t>
        <a:bodyPr/>
        <a:lstStyle/>
        <a:p>
          <a:r>
            <a:rPr lang="en-US" dirty="0" smtClean="0"/>
            <a:t>   China	</a:t>
          </a:r>
          <a:endParaRPr lang="en-US" dirty="0"/>
        </a:p>
      </dgm:t>
    </dgm:pt>
    <dgm:pt modelId="{41AAED63-AFD5-4108-B7BB-CA414A1BF4F0}" type="parTrans" cxnId="{76958062-91CA-4167-8D3D-D14ED95A7488}">
      <dgm:prSet/>
      <dgm:spPr/>
      <dgm:t>
        <a:bodyPr/>
        <a:lstStyle/>
        <a:p>
          <a:endParaRPr lang="en-US"/>
        </a:p>
      </dgm:t>
    </dgm:pt>
    <dgm:pt modelId="{85A07B39-7C12-4AEA-A14B-7D388F88C6A0}" type="sibTrans" cxnId="{76958062-91CA-4167-8D3D-D14ED95A7488}">
      <dgm:prSet/>
      <dgm:spPr/>
      <dgm:t>
        <a:bodyPr/>
        <a:lstStyle/>
        <a:p>
          <a:endParaRPr lang="en-US"/>
        </a:p>
      </dgm:t>
    </dgm:pt>
    <dgm:pt modelId="{B521DAE0-3FC7-4496-B70A-0A05498EB43F}">
      <dgm:prSet phldrT="[Text]"/>
      <dgm:spPr/>
      <dgm:t>
        <a:bodyPr/>
        <a:lstStyle/>
        <a:p>
          <a:r>
            <a:rPr lang="en-US" dirty="0" smtClean="0"/>
            <a:t>Asia</a:t>
          </a:r>
          <a:endParaRPr lang="en-US" dirty="0"/>
        </a:p>
      </dgm:t>
    </dgm:pt>
    <dgm:pt modelId="{E7647E3C-3491-4777-BC4E-231FECEEFC4B}" type="parTrans" cxnId="{2C20E062-E040-4F17-893D-4F1F3E27CEFF}">
      <dgm:prSet/>
      <dgm:spPr/>
      <dgm:t>
        <a:bodyPr/>
        <a:lstStyle/>
        <a:p>
          <a:endParaRPr lang="en-US"/>
        </a:p>
      </dgm:t>
    </dgm:pt>
    <dgm:pt modelId="{A00904D7-D3FE-40C1-9D95-830760C1B356}" type="sibTrans" cxnId="{2C20E062-E040-4F17-893D-4F1F3E27CEFF}">
      <dgm:prSet/>
      <dgm:spPr/>
      <dgm:t>
        <a:bodyPr/>
        <a:lstStyle/>
        <a:p>
          <a:endParaRPr lang="en-US"/>
        </a:p>
      </dgm:t>
    </dgm:pt>
    <dgm:pt modelId="{CFFD3AA9-339A-423E-82D7-BC4B641742FA}">
      <dgm:prSet phldrT="[Text]"/>
      <dgm:spPr/>
      <dgm:t>
        <a:bodyPr/>
        <a:lstStyle/>
        <a:p>
          <a:r>
            <a:rPr lang="en-US" dirty="0" smtClean="0"/>
            <a:t>Europe</a:t>
          </a:r>
          <a:endParaRPr lang="en-US" dirty="0"/>
        </a:p>
      </dgm:t>
    </dgm:pt>
    <dgm:pt modelId="{093958BD-63FD-4862-9F30-2CF4720ADE0F}" type="parTrans" cxnId="{C03CADEA-C775-42B9-A208-3AD28E7B5C6E}">
      <dgm:prSet/>
      <dgm:spPr/>
      <dgm:t>
        <a:bodyPr/>
        <a:lstStyle/>
        <a:p>
          <a:endParaRPr lang="en-US"/>
        </a:p>
      </dgm:t>
    </dgm:pt>
    <dgm:pt modelId="{C9709612-7A31-419F-A5A7-0A1722EBC30E}" type="sibTrans" cxnId="{C03CADEA-C775-42B9-A208-3AD28E7B5C6E}">
      <dgm:prSet/>
      <dgm:spPr/>
      <dgm:t>
        <a:bodyPr/>
        <a:lstStyle/>
        <a:p>
          <a:endParaRPr lang="en-US"/>
        </a:p>
      </dgm:t>
    </dgm:pt>
    <dgm:pt modelId="{C2B8BADD-BE90-4669-B18B-8B85354FC34B}" type="pres">
      <dgm:prSet presAssocID="{FDE0B057-8B2A-4A8C-B769-3D7BFB34C1A4}" presName="Name0" presStyleCnt="0">
        <dgm:presLayoutVars>
          <dgm:dir/>
          <dgm:resizeHandles val="exact"/>
        </dgm:presLayoutVars>
      </dgm:prSet>
      <dgm:spPr/>
    </dgm:pt>
    <dgm:pt modelId="{355CF5A2-D38F-4AC5-B23C-A62C84489929}" type="pres">
      <dgm:prSet presAssocID="{FDE0B057-8B2A-4A8C-B769-3D7BFB34C1A4}" presName="fgShape" presStyleLbl="fgShp" presStyleIdx="0" presStyleCnt="1"/>
      <dgm:spPr/>
    </dgm:pt>
    <dgm:pt modelId="{6B4976BD-745E-4701-840F-D2ADA471800F}" type="pres">
      <dgm:prSet presAssocID="{FDE0B057-8B2A-4A8C-B769-3D7BFB34C1A4}" presName="linComp" presStyleCnt="0"/>
      <dgm:spPr/>
    </dgm:pt>
    <dgm:pt modelId="{FEDC02BD-CD87-4846-ACC7-FC3AACAC3581}" type="pres">
      <dgm:prSet presAssocID="{626D98EF-29A2-48F8-98E0-37B688869FFB}" presName="compNode" presStyleCnt="0"/>
      <dgm:spPr/>
    </dgm:pt>
    <dgm:pt modelId="{D2231CA3-B0B6-43BF-9D7C-BED8667FDB81}" type="pres">
      <dgm:prSet presAssocID="{626D98EF-29A2-48F8-98E0-37B688869FFB}" presName="bkgdShape" presStyleLbl="node1" presStyleIdx="0" presStyleCnt="3"/>
      <dgm:spPr/>
      <dgm:t>
        <a:bodyPr/>
        <a:lstStyle/>
        <a:p>
          <a:endParaRPr lang="en-US"/>
        </a:p>
      </dgm:t>
    </dgm:pt>
    <dgm:pt modelId="{E1A48EE8-D81C-41B5-94C3-73EC1A30A9BE}" type="pres">
      <dgm:prSet presAssocID="{626D98EF-29A2-48F8-98E0-37B688869FF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8B24A-2820-43FC-BAA1-6B03EEB7FC41}" type="pres">
      <dgm:prSet presAssocID="{626D98EF-29A2-48F8-98E0-37B688869FFB}" presName="invisiNode" presStyleLbl="node1" presStyleIdx="0" presStyleCnt="3"/>
      <dgm:spPr/>
    </dgm:pt>
    <dgm:pt modelId="{C1B6AE1B-7618-4BF6-B1D4-35886B4D5E9B}" type="pres">
      <dgm:prSet presAssocID="{626D98EF-29A2-48F8-98E0-37B688869FFB}" presName="imagNode" presStyleLbl="fgImgPlace1" presStyleIdx="0" presStyleCnt="3"/>
      <dgm:spPr/>
    </dgm:pt>
    <dgm:pt modelId="{449B63F4-61D1-42C8-A430-11B1FE7AA537}" type="pres">
      <dgm:prSet presAssocID="{85A07B39-7C12-4AEA-A14B-7D388F88C6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7CDFDEA-56DA-4108-98A3-560498E5A789}" type="pres">
      <dgm:prSet presAssocID="{B521DAE0-3FC7-4496-B70A-0A05498EB43F}" presName="compNode" presStyleCnt="0"/>
      <dgm:spPr/>
    </dgm:pt>
    <dgm:pt modelId="{3C59C38D-1210-45C3-A6BC-0D94499DCFA3}" type="pres">
      <dgm:prSet presAssocID="{B521DAE0-3FC7-4496-B70A-0A05498EB43F}" presName="bkgdShape" presStyleLbl="node1" presStyleIdx="1" presStyleCnt="3" custLinFactNeighborX="2689" custLinFactNeighborY="-3778"/>
      <dgm:spPr/>
      <dgm:t>
        <a:bodyPr/>
        <a:lstStyle/>
        <a:p>
          <a:endParaRPr lang="en-US"/>
        </a:p>
      </dgm:t>
    </dgm:pt>
    <dgm:pt modelId="{6D110851-ABB2-4563-9D60-43A9F513777C}" type="pres">
      <dgm:prSet presAssocID="{B521DAE0-3FC7-4496-B70A-0A05498EB43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59C37-B3E5-45A2-B3C5-49D4A171F562}" type="pres">
      <dgm:prSet presAssocID="{B521DAE0-3FC7-4496-B70A-0A05498EB43F}" presName="invisiNode" presStyleLbl="node1" presStyleIdx="1" presStyleCnt="3"/>
      <dgm:spPr/>
    </dgm:pt>
    <dgm:pt modelId="{FC9D3CB7-CFBE-43AC-97DE-5B9CA9808220}" type="pres">
      <dgm:prSet presAssocID="{B521DAE0-3FC7-4496-B70A-0A05498EB43F}" presName="imagNode" presStyleLbl="fgImgPlace1" presStyleIdx="1" presStyleCnt="3"/>
      <dgm:spPr/>
    </dgm:pt>
    <dgm:pt modelId="{45B04503-B834-4B47-9898-C510DF5E4CB6}" type="pres">
      <dgm:prSet presAssocID="{A00904D7-D3FE-40C1-9D95-830760C1B3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0A6957-291D-4A04-A629-6A1C3559BD63}" type="pres">
      <dgm:prSet presAssocID="{CFFD3AA9-339A-423E-82D7-BC4B641742FA}" presName="compNode" presStyleCnt="0"/>
      <dgm:spPr/>
    </dgm:pt>
    <dgm:pt modelId="{8F6E43B1-2917-4026-B6B9-79ACD578D43E}" type="pres">
      <dgm:prSet presAssocID="{CFFD3AA9-339A-423E-82D7-BC4B641742FA}" presName="bkgdShape" presStyleLbl="node1" presStyleIdx="2" presStyleCnt="3"/>
      <dgm:spPr/>
      <dgm:t>
        <a:bodyPr/>
        <a:lstStyle/>
        <a:p>
          <a:endParaRPr lang="en-US"/>
        </a:p>
      </dgm:t>
    </dgm:pt>
    <dgm:pt modelId="{7759641F-8E04-491B-83D7-C5E61E089027}" type="pres">
      <dgm:prSet presAssocID="{CFFD3AA9-339A-423E-82D7-BC4B641742F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79657-D583-4475-A8B9-748091FF83B1}" type="pres">
      <dgm:prSet presAssocID="{CFFD3AA9-339A-423E-82D7-BC4B641742FA}" presName="invisiNode" presStyleLbl="node1" presStyleIdx="2" presStyleCnt="3"/>
      <dgm:spPr/>
    </dgm:pt>
    <dgm:pt modelId="{D451B6EF-5884-411B-9091-5FAA110E11BE}" type="pres">
      <dgm:prSet presAssocID="{CFFD3AA9-339A-423E-82D7-BC4B641742FA}" presName="imagNode" presStyleLbl="fgImgPlace1" presStyleIdx="2" presStyleCnt="3"/>
      <dgm:spPr/>
    </dgm:pt>
  </dgm:ptLst>
  <dgm:cxnLst>
    <dgm:cxn modelId="{C0FB3F0E-D03D-4D12-A02E-672A52776DD9}" type="presOf" srcId="{B521DAE0-3FC7-4496-B70A-0A05498EB43F}" destId="{6D110851-ABB2-4563-9D60-43A9F513777C}" srcOrd="1" destOrd="0" presId="urn:microsoft.com/office/officeart/2005/8/layout/hList7"/>
    <dgm:cxn modelId="{76958062-91CA-4167-8D3D-D14ED95A7488}" srcId="{FDE0B057-8B2A-4A8C-B769-3D7BFB34C1A4}" destId="{626D98EF-29A2-48F8-98E0-37B688869FFB}" srcOrd="0" destOrd="0" parTransId="{41AAED63-AFD5-4108-B7BB-CA414A1BF4F0}" sibTransId="{85A07B39-7C12-4AEA-A14B-7D388F88C6A0}"/>
    <dgm:cxn modelId="{7D551111-5F45-4520-A725-92B36881761E}" type="presOf" srcId="{A00904D7-D3FE-40C1-9D95-830760C1B356}" destId="{45B04503-B834-4B47-9898-C510DF5E4CB6}" srcOrd="0" destOrd="0" presId="urn:microsoft.com/office/officeart/2005/8/layout/hList7"/>
    <dgm:cxn modelId="{C03CADEA-C775-42B9-A208-3AD28E7B5C6E}" srcId="{FDE0B057-8B2A-4A8C-B769-3D7BFB34C1A4}" destId="{CFFD3AA9-339A-423E-82D7-BC4B641742FA}" srcOrd="2" destOrd="0" parTransId="{093958BD-63FD-4862-9F30-2CF4720ADE0F}" sibTransId="{C9709612-7A31-419F-A5A7-0A1722EBC30E}"/>
    <dgm:cxn modelId="{AB87156B-6F70-429D-9490-112C1F832456}" type="presOf" srcId="{CFFD3AA9-339A-423E-82D7-BC4B641742FA}" destId="{8F6E43B1-2917-4026-B6B9-79ACD578D43E}" srcOrd="0" destOrd="0" presId="urn:microsoft.com/office/officeart/2005/8/layout/hList7"/>
    <dgm:cxn modelId="{7BB37BE1-7E38-40AD-A34C-530FF9D5A879}" type="presOf" srcId="{CFFD3AA9-339A-423E-82D7-BC4B641742FA}" destId="{7759641F-8E04-491B-83D7-C5E61E089027}" srcOrd="1" destOrd="0" presId="urn:microsoft.com/office/officeart/2005/8/layout/hList7"/>
    <dgm:cxn modelId="{F446F314-3812-4749-A5D9-D95D4F6EBD76}" type="presOf" srcId="{85A07B39-7C12-4AEA-A14B-7D388F88C6A0}" destId="{449B63F4-61D1-42C8-A430-11B1FE7AA537}" srcOrd="0" destOrd="0" presId="urn:microsoft.com/office/officeart/2005/8/layout/hList7"/>
    <dgm:cxn modelId="{0E6281FA-C41D-4F54-90AD-4E721D98B3BF}" type="presOf" srcId="{FDE0B057-8B2A-4A8C-B769-3D7BFB34C1A4}" destId="{C2B8BADD-BE90-4669-B18B-8B85354FC34B}" srcOrd="0" destOrd="0" presId="urn:microsoft.com/office/officeart/2005/8/layout/hList7"/>
    <dgm:cxn modelId="{59768DA2-3D79-4B4C-B790-33FA44F7CBF7}" type="presOf" srcId="{B521DAE0-3FC7-4496-B70A-0A05498EB43F}" destId="{3C59C38D-1210-45C3-A6BC-0D94499DCFA3}" srcOrd="0" destOrd="0" presId="urn:microsoft.com/office/officeart/2005/8/layout/hList7"/>
    <dgm:cxn modelId="{2C20E062-E040-4F17-893D-4F1F3E27CEFF}" srcId="{FDE0B057-8B2A-4A8C-B769-3D7BFB34C1A4}" destId="{B521DAE0-3FC7-4496-B70A-0A05498EB43F}" srcOrd="1" destOrd="0" parTransId="{E7647E3C-3491-4777-BC4E-231FECEEFC4B}" sibTransId="{A00904D7-D3FE-40C1-9D95-830760C1B356}"/>
    <dgm:cxn modelId="{554A5C25-1FD2-4711-86ED-D46BD8B3C222}" type="presOf" srcId="{626D98EF-29A2-48F8-98E0-37B688869FFB}" destId="{E1A48EE8-D81C-41B5-94C3-73EC1A30A9BE}" srcOrd="1" destOrd="0" presId="urn:microsoft.com/office/officeart/2005/8/layout/hList7"/>
    <dgm:cxn modelId="{12DD0B80-6E53-4DBA-AD6E-EADA22F4454D}" type="presOf" srcId="{626D98EF-29A2-48F8-98E0-37B688869FFB}" destId="{D2231CA3-B0B6-43BF-9D7C-BED8667FDB81}" srcOrd="0" destOrd="0" presId="urn:microsoft.com/office/officeart/2005/8/layout/hList7"/>
    <dgm:cxn modelId="{CA2D3339-E3FD-4C1B-84E4-22802376C367}" type="presParOf" srcId="{C2B8BADD-BE90-4669-B18B-8B85354FC34B}" destId="{355CF5A2-D38F-4AC5-B23C-A62C84489929}" srcOrd="0" destOrd="0" presId="urn:microsoft.com/office/officeart/2005/8/layout/hList7"/>
    <dgm:cxn modelId="{536517EE-E142-4772-BE32-159AA232137C}" type="presParOf" srcId="{C2B8BADD-BE90-4669-B18B-8B85354FC34B}" destId="{6B4976BD-745E-4701-840F-D2ADA471800F}" srcOrd="1" destOrd="0" presId="urn:microsoft.com/office/officeart/2005/8/layout/hList7"/>
    <dgm:cxn modelId="{47E2BED7-BECE-4C89-8433-B7B5CF0BB854}" type="presParOf" srcId="{6B4976BD-745E-4701-840F-D2ADA471800F}" destId="{FEDC02BD-CD87-4846-ACC7-FC3AACAC3581}" srcOrd="0" destOrd="0" presId="urn:microsoft.com/office/officeart/2005/8/layout/hList7"/>
    <dgm:cxn modelId="{62BA32F5-9325-4462-AEBF-C1676088B2A6}" type="presParOf" srcId="{FEDC02BD-CD87-4846-ACC7-FC3AACAC3581}" destId="{D2231CA3-B0B6-43BF-9D7C-BED8667FDB81}" srcOrd="0" destOrd="0" presId="urn:microsoft.com/office/officeart/2005/8/layout/hList7"/>
    <dgm:cxn modelId="{9578F522-9EE5-4F5B-A98B-F286A273D0FD}" type="presParOf" srcId="{FEDC02BD-CD87-4846-ACC7-FC3AACAC3581}" destId="{E1A48EE8-D81C-41B5-94C3-73EC1A30A9BE}" srcOrd="1" destOrd="0" presId="urn:microsoft.com/office/officeart/2005/8/layout/hList7"/>
    <dgm:cxn modelId="{F340D6D0-D8DC-4D33-995E-0BECEF6C4917}" type="presParOf" srcId="{FEDC02BD-CD87-4846-ACC7-FC3AACAC3581}" destId="{A9B8B24A-2820-43FC-BAA1-6B03EEB7FC41}" srcOrd="2" destOrd="0" presId="urn:microsoft.com/office/officeart/2005/8/layout/hList7"/>
    <dgm:cxn modelId="{9DF77213-4596-4CDC-8832-5EB71BDB2730}" type="presParOf" srcId="{FEDC02BD-CD87-4846-ACC7-FC3AACAC3581}" destId="{C1B6AE1B-7618-4BF6-B1D4-35886B4D5E9B}" srcOrd="3" destOrd="0" presId="urn:microsoft.com/office/officeart/2005/8/layout/hList7"/>
    <dgm:cxn modelId="{D8F1C98B-35E2-4C8C-BBD1-C9863BED912F}" type="presParOf" srcId="{6B4976BD-745E-4701-840F-D2ADA471800F}" destId="{449B63F4-61D1-42C8-A430-11B1FE7AA537}" srcOrd="1" destOrd="0" presId="urn:microsoft.com/office/officeart/2005/8/layout/hList7"/>
    <dgm:cxn modelId="{482E3652-E531-4B69-8637-C0B5AD5DEBB7}" type="presParOf" srcId="{6B4976BD-745E-4701-840F-D2ADA471800F}" destId="{27CDFDEA-56DA-4108-98A3-560498E5A789}" srcOrd="2" destOrd="0" presId="urn:microsoft.com/office/officeart/2005/8/layout/hList7"/>
    <dgm:cxn modelId="{60C6B047-3E23-4C6C-ACCB-E6395FFF5AE9}" type="presParOf" srcId="{27CDFDEA-56DA-4108-98A3-560498E5A789}" destId="{3C59C38D-1210-45C3-A6BC-0D94499DCFA3}" srcOrd="0" destOrd="0" presId="urn:microsoft.com/office/officeart/2005/8/layout/hList7"/>
    <dgm:cxn modelId="{6F8E8FDA-C9BE-4DD1-B2FC-2886DD063387}" type="presParOf" srcId="{27CDFDEA-56DA-4108-98A3-560498E5A789}" destId="{6D110851-ABB2-4563-9D60-43A9F513777C}" srcOrd="1" destOrd="0" presId="urn:microsoft.com/office/officeart/2005/8/layout/hList7"/>
    <dgm:cxn modelId="{9EC1FA34-2A85-4FF4-A65B-A395118F0448}" type="presParOf" srcId="{27CDFDEA-56DA-4108-98A3-560498E5A789}" destId="{E1D59C37-B3E5-45A2-B3C5-49D4A171F562}" srcOrd="2" destOrd="0" presId="urn:microsoft.com/office/officeart/2005/8/layout/hList7"/>
    <dgm:cxn modelId="{954E08F3-EF25-4C1A-BDA1-F1E605BC73EA}" type="presParOf" srcId="{27CDFDEA-56DA-4108-98A3-560498E5A789}" destId="{FC9D3CB7-CFBE-43AC-97DE-5B9CA9808220}" srcOrd="3" destOrd="0" presId="urn:microsoft.com/office/officeart/2005/8/layout/hList7"/>
    <dgm:cxn modelId="{83645BF5-5D20-4501-B4BF-520F0A67E14E}" type="presParOf" srcId="{6B4976BD-745E-4701-840F-D2ADA471800F}" destId="{45B04503-B834-4B47-9898-C510DF5E4CB6}" srcOrd="3" destOrd="0" presId="urn:microsoft.com/office/officeart/2005/8/layout/hList7"/>
    <dgm:cxn modelId="{FC055364-E337-4535-8BA2-C9411AAE5AA0}" type="presParOf" srcId="{6B4976BD-745E-4701-840F-D2ADA471800F}" destId="{860A6957-291D-4A04-A629-6A1C3559BD63}" srcOrd="4" destOrd="0" presId="urn:microsoft.com/office/officeart/2005/8/layout/hList7"/>
    <dgm:cxn modelId="{141A192F-6A47-40DF-B583-8217859CD32E}" type="presParOf" srcId="{860A6957-291D-4A04-A629-6A1C3559BD63}" destId="{8F6E43B1-2917-4026-B6B9-79ACD578D43E}" srcOrd="0" destOrd="0" presId="urn:microsoft.com/office/officeart/2005/8/layout/hList7"/>
    <dgm:cxn modelId="{BD7B9126-A31A-4E09-BD27-4C97AD2620A5}" type="presParOf" srcId="{860A6957-291D-4A04-A629-6A1C3559BD63}" destId="{7759641F-8E04-491B-83D7-C5E61E089027}" srcOrd="1" destOrd="0" presId="urn:microsoft.com/office/officeart/2005/8/layout/hList7"/>
    <dgm:cxn modelId="{3DAF0A27-D854-4C6F-A225-EF68946FCCFE}" type="presParOf" srcId="{860A6957-291D-4A04-A629-6A1C3559BD63}" destId="{19879657-D583-4475-A8B9-748091FF83B1}" srcOrd="2" destOrd="0" presId="urn:microsoft.com/office/officeart/2005/8/layout/hList7"/>
    <dgm:cxn modelId="{C1BB9724-57A9-496E-A4F8-B7263B261CAD}" type="presParOf" srcId="{860A6957-291D-4A04-A629-6A1C3559BD63}" destId="{D451B6EF-5884-411B-9091-5FAA110E11B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6A661C-788E-4958-A944-254C768F45F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4CA6EB-65D0-46D5-85E1-8D6AAC8F5421}">
      <dgm:prSet phldrT="[Text]"/>
      <dgm:spPr/>
      <dgm:t>
        <a:bodyPr/>
        <a:lstStyle/>
        <a:p>
          <a:r>
            <a:rPr lang="en-US" dirty="0" smtClean="0"/>
            <a:t>Growth</a:t>
          </a:r>
          <a:endParaRPr lang="en-US" dirty="0"/>
        </a:p>
      </dgm:t>
    </dgm:pt>
    <dgm:pt modelId="{A798BBC1-BD9C-4E2F-841D-E27247E97886}" type="parTrans" cxnId="{A482EF2B-D602-4E0C-9A7A-D501410866EE}">
      <dgm:prSet/>
      <dgm:spPr/>
      <dgm:t>
        <a:bodyPr/>
        <a:lstStyle/>
        <a:p>
          <a:endParaRPr lang="en-US"/>
        </a:p>
      </dgm:t>
    </dgm:pt>
    <dgm:pt modelId="{AEC14C8A-C80F-42B1-8708-37170236748A}" type="sibTrans" cxnId="{A482EF2B-D602-4E0C-9A7A-D501410866EE}">
      <dgm:prSet/>
      <dgm:spPr/>
      <dgm:t>
        <a:bodyPr/>
        <a:lstStyle/>
        <a:p>
          <a:endParaRPr lang="en-US"/>
        </a:p>
      </dgm:t>
    </dgm:pt>
    <dgm:pt modelId="{7FDC9ACC-BBF9-4539-8C46-9856951701B4}">
      <dgm:prSet phldrT="[Text]"/>
      <dgm:spPr/>
      <dgm:t>
        <a:bodyPr/>
        <a:lstStyle/>
        <a:p>
          <a:r>
            <a:rPr lang="en-US" dirty="0" smtClean="0"/>
            <a:t>When airlines do well, airports do well</a:t>
          </a:r>
          <a:endParaRPr lang="en-US" dirty="0"/>
        </a:p>
      </dgm:t>
    </dgm:pt>
    <dgm:pt modelId="{84140A2A-0B87-4423-9399-99B1A8261C98}" type="parTrans" cxnId="{BDC902E6-1713-435B-A24C-BE710A9C16C7}">
      <dgm:prSet/>
      <dgm:spPr/>
      <dgm:t>
        <a:bodyPr/>
        <a:lstStyle/>
        <a:p>
          <a:endParaRPr lang="en-US"/>
        </a:p>
      </dgm:t>
    </dgm:pt>
    <dgm:pt modelId="{E0E4B541-0E2E-4355-BE31-7E4D89A704F9}" type="sibTrans" cxnId="{BDC902E6-1713-435B-A24C-BE710A9C16C7}">
      <dgm:prSet/>
      <dgm:spPr/>
      <dgm:t>
        <a:bodyPr/>
        <a:lstStyle/>
        <a:p>
          <a:endParaRPr lang="en-US"/>
        </a:p>
      </dgm:t>
    </dgm:pt>
    <dgm:pt modelId="{E1B446B0-9355-4AA7-A6DD-3A0153455445}">
      <dgm:prSet phldrT="[Text]"/>
      <dgm:spPr/>
      <dgm:t>
        <a:bodyPr/>
        <a:lstStyle/>
        <a:p>
          <a:r>
            <a:rPr lang="en-US" dirty="0" smtClean="0"/>
            <a:t>The last 5 years have been a boom</a:t>
          </a:r>
          <a:endParaRPr lang="en-US" dirty="0"/>
        </a:p>
      </dgm:t>
    </dgm:pt>
    <dgm:pt modelId="{58BA03BE-3F04-4A9D-AC40-834D0FCAA3C8}" type="parTrans" cxnId="{B296F8F1-D9E2-463B-9BDE-53D8CDCDE668}">
      <dgm:prSet/>
      <dgm:spPr/>
      <dgm:t>
        <a:bodyPr/>
        <a:lstStyle/>
        <a:p>
          <a:endParaRPr lang="en-US"/>
        </a:p>
      </dgm:t>
    </dgm:pt>
    <dgm:pt modelId="{BE2708A5-5053-4602-94A6-1B9D2D565798}" type="sibTrans" cxnId="{B296F8F1-D9E2-463B-9BDE-53D8CDCDE668}">
      <dgm:prSet/>
      <dgm:spPr/>
      <dgm:t>
        <a:bodyPr/>
        <a:lstStyle/>
        <a:p>
          <a:endParaRPr lang="en-US"/>
        </a:p>
      </dgm:t>
    </dgm:pt>
    <dgm:pt modelId="{218E78E8-AB80-467C-AD42-2A5E7066549D}">
      <dgm:prSet phldrT="[Text]" custT="1"/>
      <dgm:spPr/>
      <dgm:t>
        <a:bodyPr/>
        <a:lstStyle/>
        <a:p>
          <a:r>
            <a:rPr lang="en-US" sz="1500" dirty="0" smtClean="0"/>
            <a:t>Implications</a:t>
          </a:r>
          <a:endParaRPr lang="en-US" sz="1500" dirty="0"/>
        </a:p>
      </dgm:t>
    </dgm:pt>
    <dgm:pt modelId="{282DA1F3-29A0-4CD4-96EA-E5110DE349C2}" type="parTrans" cxnId="{5C845C76-2BC6-4B37-92D8-5558FD82A6F4}">
      <dgm:prSet/>
      <dgm:spPr/>
      <dgm:t>
        <a:bodyPr/>
        <a:lstStyle/>
        <a:p>
          <a:endParaRPr lang="en-US"/>
        </a:p>
      </dgm:t>
    </dgm:pt>
    <dgm:pt modelId="{FBDA8F29-59C5-4BD9-880D-E099D7BB8F35}" type="sibTrans" cxnId="{5C845C76-2BC6-4B37-92D8-5558FD82A6F4}">
      <dgm:prSet/>
      <dgm:spPr/>
      <dgm:t>
        <a:bodyPr/>
        <a:lstStyle/>
        <a:p>
          <a:endParaRPr lang="en-US"/>
        </a:p>
      </dgm:t>
    </dgm:pt>
    <dgm:pt modelId="{3C239DAF-56E5-481A-BC69-0F1404755BCD}">
      <dgm:prSet phldrT="[Text]"/>
      <dgm:spPr/>
      <dgm:t>
        <a:bodyPr/>
        <a:lstStyle/>
        <a:p>
          <a:r>
            <a:rPr lang="en-US" dirty="0" smtClean="0"/>
            <a:t>Value Airlines growing faster, adding flights</a:t>
          </a:r>
          <a:endParaRPr lang="en-US" dirty="0"/>
        </a:p>
      </dgm:t>
    </dgm:pt>
    <dgm:pt modelId="{60617594-3D6F-46C1-9A8A-9E83FDDF51BC}" type="parTrans" cxnId="{D610831F-758F-4FB8-A2EA-3BE9A3CAD205}">
      <dgm:prSet/>
      <dgm:spPr/>
      <dgm:t>
        <a:bodyPr/>
        <a:lstStyle/>
        <a:p>
          <a:endParaRPr lang="en-US"/>
        </a:p>
      </dgm:t>
    </dgm:pt>
    <dgm:pt modelId="{8C6D26F0-BD60-4E6B-BF30-04A1E8C045E9}" type="sibTrans" cxnId="{D610831F-758F-4FB8-A2EA-3BE9A3CAD205}">
      <dgm:prSet/>
      <dgm:spPr/>
      <dgm:t>
        <a:bodyPr/>
        <a:lstStyle/>
        <a:p>
          <a:endParaRPr lang="en-US"/>
        </a:p>
      </dgm:t>
    </dgm:pt>
    <dgm:pt modelId="{B868417F-E8E4-48FA-897F-7D43AE410474}">
      <dgm:prSet phldrT="[Text]"/>
      <dgm:spPr/>
      <dgm:t>
        <a:bodyPr/>
        <a:lstStyle/>
        <a:p>
          <a:r>
            <a:rPr lang="en-US" dirty="0" smtClean="0"/>
            <a:t>Increased revenues and income prevalent</a:t>
          </a:r>
          <a:endParaRPr lang="en-US" dirty="0"/>
        </a:p>
      </dgm:t>
    </dgm:pt>
    <dgm:pt modelId="{96426A00-D2AE-49ED-BC23-B8C795C0EDF8}" type="parTrans" cxnId="{9E32D2A3-E4E4-4606-84B9-DF752A56162C}">
      <dgm:prSet/>
      <dgm:spPr/>
      <dgm:t>
        <a:bodyPr/>
        <a:lstStyle/>
        <a:p>
          <a:endParaRPr lang="en-US"/>
        </a:p>
      </dgm:t>
    </dgm:pt>
    <dgm:pt modelId="{F1A264B8-69C6-4F89-A446-B5B82F98D505}" type="sibTrans" cxnId="{9E32D2A3-E4E4-4606-84B9-DF752A56162C}">
      <dgm:prSet/>
      <dgm:spPr/>
      <dgm:t>
        <a:bodyPr/>
        <a:lstStyle/>
        <a:p>
          <a:endParaRPr lang="en-US"/>
        </a:p>
      </dgm:t>
    </dgm:pt>
    <dgm:pt modelId="{5C123EDE-ADFE-41B8-A273-335B6CC1604E}">
      <dgm:prSet phldrT="[Text]"/>
      <dgm:spPr/>
      <dgm:t>
        <a:bodyPr/>
        <a:lstStyle/>
        <a:p>
          <a:r>
            <a:rPr lang="en-US" dirty="0" smtClean="0"/>
            <a:t>Airports</a:t>
          </a:r>
          <a:endParaRPr lang="en-US" dirty="0"/>
        </a:p>
      </dgm:t>
    </dgm:pt>
    <dgm:pt modelId="{0B7CA62D-D22B-4E01-A828-0FE6E5B0A43D}" type="parTrans" cxnId="{85818271-30C1-46A4-AAEC-A3EEB637C258}">
      <dgm:prSet/>
      <dgm:spPr/>
      <dgm:t>
        <a:bodyPr/>
        <a:lstStyle/>
        <a:p>
          <a:endParaRPr lang="en-US"/>
        </a:p>
      </dgm:t>
    </dgm:pt>
    <dgm:pt modelId="{DC825242-CCEE-427E-87F8-93F9C37C7528}" type="sibTrans" cxnId="{85818271-30C1-46A4-AAEC-A3EEB637C258}">
      <dgm:prSet/>
      <dgm:spPr/>
      <dgm:t>
        <a:bodyPr/>
        <a:lstStyle/>
        <a:p>
          <a:endParaRPr lang="en-US"/>
        </a:p>
      </dgm:t>
    </dgm:pt>
    <dgm:pt modelId="{EFA591A7-7BB1-4F0A-B9BB-96425244D960}">
      <dgm:prSet phldrT="[Text]"/>
      <dgm:spPr/>
      <dgm:t>
        <a:bodyPr/>
        <a:lstStyle/>
        <a:p>
          <a:r>
            <a:rPr lang="en-US" dirty="0" smtClean="0"/>
            <a:t>Higher load factors mean lower room for airport errors</a:t>
          </a:r>
          <a:endParaRPr lang="en-US" dirty="0"/>
        </a:p>
      </dgm:t>
    </dgm:pt>
    <dgm:pt modelId="{598559B1-0C68-44B0-AACB-9745A0DECB52}" type="parTrans" cxnId="{C76B8F06-D5E2-4C0B-9552-D09CE0FC0C57}">
      <dgm:prSet/>
      <dgm:spPr/>
      <dgm:t>
        <a:bodyPr/>
        <a:lstStyle/>
        <a:p>
          <a:endParaRPr lang="en-US"/>
        </a:p>
      </dgm:t>
    </dgm:pt>
    <dgm:pt modelId="{12AE498B-B484-4D31-9525-15D25F28A916}" type="sibTrans" cxnId="{C76B8F06-D5E2-4C0B-9552-D09CE0FC0C57}">
      <dgm:prSet/>
      <dgm:spPr/>
      <dgm:t>
        <a:bodyPr/>
        <a:lstStyle/>
        <a:p>
          <a:endParaRPr lang="en-US"/>
        </a:p>
      </dgm:t>
    </dgm:pt>
    <dgm:pt modelId="{0B8413CE-2985-4405-AA59-809347C5339A}">
      <dgm:prSet phldrT="[Text]"/>
      <dgm:spPr/>
      <dgm:t>
        <a:bodyPr/>
        <a:lstStyle/>
        <a:p>
          <a:r>
            <a:rPr lang="en-US" dirty="0" smtClean="0"/>
            <a:t>Demands on facilities, TSA, &amp; roadways will continue to increase as population flying continues to grow</a:t>
          </a:r>
          <a:endParaRPr lang="en-US" dirty="0"/>
        </a:p>
      </dgm:t>
    </dgm:pt>
    <dgm:pt modelId="{4B515988-1C95-4863-89C7-279B8C951FBA}" type="parTrans" cxnId="{5FB2ADD5-381B-4A71-845B-BD471BA15F38}">
      <dgm:prSet/>
      <dgm:spPr/>
      <dgm:t>
        <a:bodyPr/>
        <a:lstStyle/>
        <a:p>
          <a:endParaRPr lang="en-US"/>
        </a:p>
      </dgm:t>
    </dgm:pt>
    <dgm:pt modelId="{F5716EE8-8369-47FC-827C-3A013274040F}" type="sibTrans" cxnId="{5FB2ADD5-381B-4A71-845B-BD471BA15F38}">
      <dgm:prSet/>
      <dgm:spPr/>
      <dgm:t>
        <a:bodyPr/>
        <a:lstStyle/>
        <a:p>
          <a:endParaRPr lang="en-US"/>
        </a:p>
      </dgm:t>
    </dgm:pt>
    <dgm:pt modelId="{C8674408-D3D1-4183-8442-667F40287279}" type="pres">
      <dgm:prSet presAssocID="{286A661C-788E-4958-A944-254C768F45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5734AD-A7F5-4723-B68E-916AE81707E3}" type="pres">
      <dgm:prSet presAssocID="{D54CA6EB-65D0-46D5-85E1-8D6AAC8F5421}" presName="composite" presStyleCnt="0"/>
      <dgm:spPr/>
    </dgm:pt>
    <dgm:pt modelId="{03515B9D-024D-4183-ADC6-E67D2589B784}" type="pres">
      <dgm:prSet presAssocID="{D54CA6EB-65D0-46D5-85E1-8D6AAC8F54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99330-9A0A-4EE8-8192-9644C762D144}" type="pres">
      <dgm:prSet presAssocID="{D54CA6EB-65D0-46D5-85E1-8D6AAC8F542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ECE1C-3116-42BD-AA89-8345465EBCEE}" type="pres">
      <dgm:prSet presAssocID="{AEC14C8A-C80F-42B1-8708-37170236748A}" presName="sp" presStyleCnt="0"/>
      <dgm:spPr/>
    </dgm:pt>
    <dgm:pt modelId="{400FBA94-A8DC-4F7B-872C-84AE33343CB0}" type="pres">
      <dgm:prSet presAssocID="{218E78E8-AB80-467C-AD42-2A5E7066549D}" presName="composite" presStyleCnt="0"/>
      <dgm:spPr/>
    </dgm:pt>
    <dgm:pt modelId="{24876106-BB28-42ED-8E42-F5D62512055B}" type="pres">
      <dgm:prSet presAssocID="{218E78E8-AB80-467C-AD42-2A5E7066549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1F306-7B96-4678-9689-1C0299E011BB}" type="pres">
      <dgm:prSet presAssocID="{218E78E8-AB80-467C-AD42-2A5E7066549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F1604-2004-4964-A9C9-D324257835D1}" type="pres">
      <dgm:prSet presAssocID="{FBDA8F29-59C5-4BD9-880D-E099D7BB8F35}" presName="sp" presStyleCnt="0"/>
      <dgm:spPr/>
    </dgm:pt>
    <dgm:pt modelId="{D441555D-DDA4-4EFC-9FA3-61CD2A38AAD1}" type="pres">
      <dgm:prSet presAssocID="{5C123EDE-ADFE-41B8-A273-335B6CC1604E}" presName="composite" presStyleCnt="0"/>
      <dgm:spPr/>
    </dgm:pt>
    <dgm:pt modelId="{57CC5B7C-6DFA-4FC6-B3F3-2BF1A98B209D}" type="pres">
      <dgm:prSet presAssocID="{5C123EDE-ADFE-41B8-A273-335B6CC1604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B5518-3C82-4123-AC39-4804A9992F51}" type="pres">
      <dgm:prSet presAssocID="{5C123EDE-ADFE-41B8-A273-335B6CC1604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3AF8B-371A-4203-8C0F-E4E4F29F3A44}" type="presOf" srcId="{B868417F-E8E4-48FA-897F-7D43AE410474}" destId="{B6F1F306-7B96-4678-9689-1C0299E011BB}" srcOrd="0" destOrd="1" presId="urn:microsoft.com/office/officeart/2005/8/layout/chevron2"/>
    <dgm:cxn modelId="{BBBA92E9-089B-4C22-81B6-BCAA82A3E8AB}" type="presOf" srcId="{5C123EDE-ADFE-41B8-A273-335B6CC1604E}" destId="{57CC5B7C-6DFA-4FC6-B3F3-2BF1A98B209D}" srcOrd="0" destOrd="0" presId="urn:microsoft.com/office/officeart/2005/8/layout/chevron2"/>
    <dgm:cxn modelId="{06D96751-EEC0-46CC-8BCA-01DFC176CDEB}" type="presOf" srcId="{0B8413CE-2985-4405-AA59-809347C5339A}" destId="{F57B5518-3C82-4123-AC39-4804A9992F51}" srcOrd="0" destOrd="1" presId="urn:microsoft.com/office/officeart/2005/8/layout/chevron2"/>
    <dgm:cxn modelId="{EC3F0CD2-4483-4E9C-B21B-21D326390359}" type="presOf" srcId="{D54CA6EB-65D0-46D5-85E1-8D6AAC8F5421}" destId="{03515B9D-024D-4183-ADC6-E67D2589B784}" srcOrd="0" destOrd="0" presId="urn:microsoft.com/office/officeart/2005/8/layout/chevron2"/>
    <dgm:cxn modelId="{E889BC3E-F346-41EA-A6DC-4F53F8F4E197}" type="presOf" srcId="{E1B446B0-9355-4AA7-A6DD-3A0153455445}" destId="{A4999330-9A0A-4EE8-8192-9644C762D144}" srcOrd="0" destOrd="1" presId="urn:microsoft.com/office/officeart/2005/8/layout/chevron2"/>
    <dgm:cxn modelId="{9E32D2A3-E4E4-4606-84B9-DF752A56162C}" srcId="{218E78E8-AB80-467C-AD42-2A5E7066549D}" destId="{B868417F-E8E4-48FA-897F-7D43AE410474}" srcOrd="1" destOrd="0" parTransId="{96426A00-D2AE-49ED-BC23-B8C795C0EDF8}" sibTransId="{F1A264B8-69C6-4F89-A446-B5B82F98D505}"/>
    <dgm:cxn modelId="{F871D2CA-8EDB-40E9-B548-0E580CAECB73}" type="presOf" srcId="{3C239DAF-56E5-481A-BC69-0F1404755BCD}" destId="{B6F1F306-7B96-4678-9689-1C0299E011BB}" srcOrd="0" destOrd="0" presId="urn:microsoft.com/office/officeart/2005/8/layout/chevron2"/>
    <dgm:cxn modelId="{D610831F-758F-4FB8-A2EA-3BE9A3CAD205}" srcId="{218E78E8-AB80-467C-AD42-2A5E7066549D}" destId="{3C239DAF-56E5-481A-BC69-0F1404755BCD}" srcOrd="0" destOrd="0" parTransId="{60617594-3D6F-46C1-9A8A-9E83FDDF51BC}" sibTransId="{8C6D26F0-BD60-4E6B-BF30-04A1E8C045E9}"/>
    <dgm:cxn modelId="{95A6C1F4-1DB7-4E8E-A4F8-B7AC2E56AB9A}" type="presOf" srcId="{7FDC9ACC-BBF9-4539-8C46-9856951701B4}" destId="{A4999330-9A0A-4EE8-8192-9644C762D144}" srcOrd="0" destOrd="0" presId="urn:microsoft.com/office/officeart/2005/8/layout/chevron2"/>
    <dgm:cxn modelId="{C76B8F06-D5E2-4C0B-9552-D09CE0FC0C57}" srcId="{5C123EDE-ADFE-41B8-A273-335B6CC1604E}" destId="{EFA591A7-7BB1-4F0A-B9BB-96425244D960}" srcOrd="0" destOrd="0" parTransId="{598559B1-0C68-44B0-AACB-9745A0DECB52}" sibTransId="{12AE498B-B484-4D31-9525-15D25F28A916}"/>
    <dgm:cxn modelId="{A482EF2B-D602-4E0C-9A7A-D501410866EE}" srcId="{286A661C-788E-4958-A944-254C768F45F6}" destId="{D54CA6EB-65D0-46D5-85E1-8D6AAC8F5421}" srcOrd="0" destOrd="0" parTransId="{A798BBC1-BD9C-4E2F-841D-E27247E97886}" sibTransId="{AEC14C8A-C80F-42B1-8708-37170236748A}"/>
    <dgm:cxn modelId="{5C845C76-2BC6-4B37-92D8-5558FD82A6F4}" srcId="{286A661C-788E-4958-A944-254C768F45F6}" destId="{218E78E8-AB80-467C-AD42-2A5E7066549D}" srcOrd="1" destOrd="0" parTransId="{282DA1F3-29A0-4CD4-96EA-E5110DE349C2}" sibTransId="{FBDA8F29-59C5-4BD9-880D-E099D7BB8F35}"/>
    <dgm:cxn modelId="{E8EE8904-450A-4401-8334-583A40BA8167}" type="presOf" srcId="{EFA591A7-7BB1-4F0A-B9BB-96425244D960}" destId="{F57B5518-3C82-4123-AC39-4804A9992F51}" srcOrd="0" destOrd="0" presId="urn:microsoft.com/office/officeart/2005/8/layout/chevron2"/>
    <dgm:cxn modelId="{BDC902E6-1713-435B-A24C-BE710A9C16C7}" srcId="{D54CA6EB-65D0-46D5-85E1-8D6AAC8F5421}" destId="{7FDC9ACC-BBF9-4539-8C46-9856951701B4}" srcOrd="0" destOrd="0" parTransId="{84140A2A-0B87-4423-9399-99B1A8261C98}" sibTransId="{E0E4B541-0E2E-4355-BE31-7E4D89A704F9}"/>
    <dgm:cxn modelId="{D35D7F8E-CA43-4318-BD23-09539F05840B}" type="presOf" srcId="{218E78E8-AB80-467C-AD42-2A5E7066549D}" destId="{24876106-BB28-42ED-8E42-F5D62512055B}" srcOrd="0" destOrd="0" presId="urn:microsoft.com/office/officeart/2005/8/layout/chevron2"/>
    <dgm:cxn modelId="{5FB2ADD5-381B-4A71-845B-BD471BA15F38}" srcId="{5C123EDE-ADFE-41B8-A273-335B6CC1604E}" destId="{0B8413CE-2985-4405-AA59-809347C5339A}" srcOrd="1" destOrd="0" parTransId="{4B515988-1C95-4863-89C7-279B8C951FBA}" sibTransId="{F5716EE8-8369-47FC-827C-3A013274040F}"/>
    <dgm:cxn modelId="{4ED3D1BE-180C-4788-B7B7-6634536EF057}" type="presOf" srcId="{286A661C-788E-4958-A944-254C768F45F6}" destId="{C8674408-D3D1-4183-8442-667F40287279}" srcOrd="0" destOrd="0" presId="urn:microsoft.com/office/officeart/2005/8/layout/chevron2"/>
    <dgm:cxn modelId="{85818271-30C1-46A4-AAEC-A3EEB637C258}" srcId="{286A661C-788E-4958-A944-254C768F45F6}" destId="{5C123EDE-ADFE-41B8-A273-335B6CC1604E}" srcOrd="2" destOrd="0" parTransId="{0B7CA62D-D22B-4E01-A828-0FE6E5B0A43D}" sibTransId="{DC825242-CCEE-427E-87F8-93F9C37C7528}"/>
    <dgm:cxn modelId="{B296F8F1-D9E2-463B-9BDE-53D8CDCDE668}" srcId="{D54CA6EB-65D0-46D5-85E1-8D6AAC8F5421}" destId="{E1B446B0-9355-4AA7-A6DD-3A0153455445}" srcOrd="1" destOrd="0" parTransId="{58BA03BE-3F04-4A9D-AC40-834D0FCAA3C8}" sibTransId="{BE2708A5-5053-4602-94A6-1B9D2D565798}"/>
    <dgm:cxn modelId="{408E733D-E6D8-470A-BC92-1C76861FD704}" type="presParOf" srcId="{C8674408-D3D1-4183-8442-667F40287279}" destId="{D45734AD-A7F5-4723-B68E-916AE81707E3}" srcOrd="0" destOrd="0" presId="urn:microsoft.com/office/officeart/2005/8/layout/chevron2"/>
    <dgm:cxn modelId="{C35CCB8F-E975-4151-B6BF-36008E620E3A}" type="presParOf" srcId="{D45734AD-A7F5-4723-B68E-916AE81707E3}" destId="{03515B9D-024D-4183-ADC6-E67D2589B784}" srcOrd="0" destOrd="0" presId="urn:microsoft.com/office/officeart/2005/8/layout/chevron2"/>
    <dgm:cxn modelId="{4A30F74B-4C4C-43C3-830A-C9A0CAC5493C}" type="presParOf" srcId="{D45734AD-A7F5-4723-B68E-916AE81707E3}" destId="{A4999330-9A0A-4EE8-8192-9644C762D144}" srcOrd="1" destOrd="0" presId="urn:microsoft.com/office/officeart/2005/8/layout/chevron2"/>
    <dgm:cxn modelId="{682EB961-8145-4E22-A253-75242B7EB0B9}" type="presParOf" srcId="{C8674408-D3D1-4183-8442-667F40287279}" destId="{467ECE1C-3116-42BD-AA89-8345465EBCEE}" srcOrd="1" destOrd="0" presId="urn:microsoft.com/office/officeart/2005/8/layout/chevron2"/>
    <dgm:cxn modelId="{D6F590D0-96D5-4B6B-B0A3-7159DE5E8E59}" type="presParOf" srcId="{C8674408-D3D1-4183-8442-667F40287279}" destId="{400FBA94-A8DC-4F7B-872C-84AE33343CB0}" srcOrd="2" destOrd="0" presId="urn:microsoft.com/office/officeart/2005/8/layout/chevron2"/>
    <dgm:cxn modelId="{CA913358-7C6A-4917-9204-1D9D6208AE42}" type="presParOf" srcId="{400FBA94-A8DC-4F7B-872C-84AE33343CB0}" destId="{24876106-BB28-42ED-8E42-F5D62512055B}" srcOrd="0" destOrd="0" presId="urn:microsoft.com/office/officeart/2005/8/layout/chevron2"/>
    <dgm:cxn modelId="{DEEC50B8-CEE7-4D4E-B2E9-CD932BEB95CF}" type="presParOf" srcId="{400FBA94-A8DC-4F7B-872C-84AE33343CB0}" destId="{B6F1F306-7B96-4678-9689-1C0299E011BB}" srcOrd="1" destOrd="0" presId="urn:microsoft.com/office/officeart/2005/8/layout/chevron2"/>
    <dgm:cxn modelId="{85C75893-BAE7-4876-84E1-DB92D9ACE7EE}" type="presParOf" srcId="{C8674408-D3D1-4183-8442-667F40287279}" destId="{5CFF1604-2004-4964-A9C9-D324257835D1}" srcOrd="3" destOrd="0" presId="urn:microsoft.com/office/officeart/2005/8/layout/chevron2"/>
    <dgm:cxn modelId="{66468830-841F-4D47-8EA5-9D29566130A0}" type="presParOf" srcId="{C8674408-D3D1-4183-8442-667F40287279}" destId="{D441555D-DDA4-4EFC-9FA3-61CD2A38AAD1}" srcOrd="4" destOrd="0" presId="urn:microsoft.com/office/officeart/2005/8/layout/chevron2"/>
    <dgm:cxn modelId="{FBBE54CB-EB97-46FB-9254-98CE29E90EC1}" type="presParOf" srcId="{D441555D-DDA4-4EFC-9FA3-61CD2A38AAD1}" destId="{57CC5B7C-6DFA-4FC6-B3F3-2BF1A98B209D}" srcOrd="0" destOrd="0" presId="urn:microsoft.com/office/officeart/2005/8/layout/chevron2"/>
    <dgm:cxn modelId="{359CD41D-A197-4416-81FF-C145D9B2E32F}" type="presParOf" srcId="{D441555D-DDA4-4EFC-9FA3-61CD2A38AAD1}" destId="{F57B5518-3C82-4123-AC39-4804A9992F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DFFA1-B030-4E3D-A2C0-646AEA2C46DF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Domestic Growth</a:t>
          </a:r>
          <a:endParaRPr lang="en-US" sz="1900" kern="1200" dirty="0"/>
        </a:p>
      </dsp:txBody>
      <dsp:txXfrm>
        <a:off x="916483" y="1984"/>
        <a:ext cx="2030015" cy="1218009"/>
      </dsp:txXfrm>
    </dsp:sp>
    <dsp:sp modelId="{5E47A843-D592-437C-86D3-B13BF685DADC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International Growth</a:t>
          </a:r>
          <a:endParaRPr lang="en-US" sz="1900" kern="1200" dirty="0"/>
        </a:p>
      </dsp:txBody>
      <dsp:txXfrm>
        <a:off x="3149500" y="1984"/>
        <a:ext cx="2030015" cy="1218009"/>
      </dsp:txXfrm>
    </dsp:sp>
    <dsp:sp modelId="{3D5E061E-D262-44B9-8290-ABDA14F490F7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Network Airline Growth</a:t>
          </a:r>
          <a:endParaRPr lang="en-US" sz="1900" kern="1200" dirty="0"/>
        </a:p>
      </dsp:txBody>
      <dsp:txXfrm>
        <a:off x="916483" y="1422995"/>
        <a:ext cx="2030015" cy="1218009"/>
      </dsp:txXfrm>
    </dsp:sp>
    <dsp:sp modelId="{71F84F70-98A8-4F55-8701-916ADD222F68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Value Airlines Growth</a:t>
          </a:r>
          <a:endParaRPr lang="en-US" sz="1900" kern="1200" dirty="0"/>
        </a:p>
      </dsp:txBody>
      <dsp:txXfrm>
        <a:off x="3149500" y="1422995"/>
        <a:ext cx="2030015" cy="1218009"/>
      </dsp:txXfrm>
    </dsp:sp>
    <dsp:sp modelId="{71571EC2-71F8-4338-9123-E8DEC9672938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17 Straight “Profitable” Quarters of Growth</a:t>
          </a:r>
          <a:endParaRPr lang="en-US" sz="1900" kern="1200" dirty="0"/>
        </a:p>
      </dsp:txBody>
      <dsp:txXfrm>
        <a:off x="2032992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FD1A7-DF5C-4A69-B2DB-EA29F69351AE}">
      <dsp:nvSpPr>
        <dsp:cNvPr id="0" name=""/>
        <dsp:cNvSpPr/>
      </dsp:nvSpPr>
      <dsp:spPr>
        <a:xfrm>
          <a:off x="0" y="47049"/>
          <a:ext cx="60960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Value Carriers</a:t>
          </a:r>
          <a:endParaRPr lang="en-US" sz="2200" kern="1200" dirty="0"/>
        </a:p>
      </dsp:txBody>
      <dsp:txXfrm>
        <a:off x="25759" y="72808"/>
        <a:ext cx="6044482" cy="476152"/>
      </dsp:txXfrm>
    </dsp:sp>
    <dsp:sp modelId="{F421EA66-FE2F-4BB8-9040-8360C4AA23BC}">
      <dsp:nvSpPr>
        <dsp:cNvPr id="0" name=""/>
        <dsp:cNvSpPr/>
      </dsp:nvSpPr>
      <dsp:spPr>
        <a:xfrm>
          <a:off x="0" y="574719"/>
          <a:ext cx="60960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Allegiant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Frontier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JetBlue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Southwest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Spirit</a:t>
          </a:r>
          <a:endParaRPr lang="en-US" sz="1700" kern="1200" dirty="0"/>
        </a:p>
      </dsp:txBody>
      <dsp:txXfrm>
        <a:off x="0" y="574719"/>
        <a:ext cx="6096000" cy="1457280"/>
      </dsp:txXfrm>
    </dsp:sp>
    <dsp:sp modelId="{36DB010B-D8B3-49BA-91D6-E83FB1364DB8}">
      <dsp:nvSpPr>
        <dsp:cNvPr id="0" name=""/>
        <dsp:cNvSpPr/>
      </dsp:nvSpPr>
      <dsp:spPr>
        <a:xfrm>
          <a:off x="0" y="2032000"/>
          <a:ext cx="60960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Network Carriers</a:t>
          </a:r>
          <a:endParaRPr lang="en-US" sz="2200" kern="1200" dirty="0"/>
        </a:p>
      </dsp:txBody>
      <dsp:txXfrm>
        <a:off x="25759" y="2057759"/>
        <a:ext cx="6044482" cy="476152"/>
      </dsp:txXfrm>
    </dsp:sp>
    <dsp:sp modelId="{9C35B482-20E8-426E-8D5F-3868A8B023A1}">
      <dsp:nvSpPr>
        <dsp:cNvPr id="0" name=""/>
        <dsp:cNvSpPr/>
      </dsp:nvSpPr>
      <dsp:spPr>
        <a:xfrm>
          <a:off x="0" y="2559670"/>
          <a:ext cx="6096000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Alaska/Virgin America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American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Delta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Hawaiian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United</a:t>
          </a:r>
          <a:endParaRPr lang="en-US" sz="1700" kern="1200" dirty="0"/>
        </a:p>
      </dsp:txBody>
      <dsp:txXfrm>
        <a:off x="0" y="2559670"/>
        <a:ext cx="6096000" cy="1457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31CA3-B0B6-43BF-9D7C-BED8667FDB81}">
      <dsp:nvSpPr>
        <dsp:cNvPr id="0" name=""/>
        <dsp:cNvSpPr/>
      </dsp:nvSpPr>
      <dsp:spPr>
        <a:xfrm>
          <a:off x="879" y="0"/>
          <a:ext cx="1369032" cy="2178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  China	</a:t>
          </a:r>
          <a:endParaRPr lang="en-US" sz="2300" kern="1200" dirty="0"/>
        </a:p>
      </dsp:txBody>
      <dsp:txXfrm>
        <a:off x="879" y="871322"/>
        <a:ext cx="1369032" cy="871322"/>
      </dsp:txXfrm>
    </dsp:sp>
    <dsp:sp modelId="{C1B6AE1B-7618-4BF6-B1D4-35886B4D5E9B}">
      <dsp:nvSpPr>
        <dsp:cNvPr id="0" name=""/>
        <dsp:cNvSpPr/>
      </dsp:nvSpPr>
      <dsp:spPr>
        <a:xfrm>
          <a:off x="322708" y="130698"/>
          <a:ext cx="725375" cy="72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9C38D-1210-45C3-A6BC-0D94499DCFA3}">
      <dsp:nvSpPr>
        <dsp:cNvPr id="0" name=""/>
        <dsp:cNvSpPr/>
      </dsp:nvSpPr>
      <dsp:spPr>
        <a:xfrm>
          <a:off x="1447796" y="0"/>
          <a:ext cx="1369032" cy="2178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Asia</a:t>
          </a:r>
          <a:endParaRPr lang="en-US" sz="2300" kern="1200" dirty="0"/>
        </a:p>
      </dsp:txBody>
      <dsp:txXfrm>
        <a:off x="1447796" y="871322"/>
        <a:ext cx="1369032" cy="871322"/>
      </dsp:txXfrm>
    </dsp:sp>
    <dsp:sp modelId="{FC9D3CB7-CFBE-43AC-97DE-5B9CA9808220}">
      <dsp:nvSpPr>
        <dsp:cNvPr id="0" name=""/>
        <dsp:cNvSpPr/>
      </dsp:nvSpPr>
      <dsp:spPr>
        <a:xfrm>
          <a:off x="1732812" y="130698"/>
          <a:ext cx="725375" cy="72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E43B1-2917-4026-B6B9-79ACD578D43E}">
      <dsp:nvSpPr>
        <dsp:cNvPr id="0" name=""/>
        <dsp:cNvSpPr/>
      </dsp:nvSpPr>
      <dsp:spPr>
        <a:xfrm>
          <a:off x="2821087" y="0"/>
          <a:ext cx="1369032" cy="2178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Europe</a:t>
          </a:r>
          <a:endParaRPr lang="en-US" sz="2300" kern="1200" dirty="0"/>
        </a:p>
      </dsp:txBody>
      <dsp:txXfrm>
        <a:off x="2821087" y="871322"/>
        <a:ext cx="1369032" cy="871322"/>
      </dsp:txXfrm>
    </dsp:sp>
    <dsp:sp modelId="{D451B6EF-5884-411B-9091-5FAA110E11BE}">
      <dsp:nvSpPr>
        <dsp:cNvPr id="0" name=""/>
        <dsp:cNvSpPr/>
      </dsp:nvSpPr>
      <dsp:spPr>
        <a:xfrm>
          <a:off x="3142915" y="130698"/>
          <a:ext cx="725375" cy="72537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CF5A2-D38F-4AC5-B23C-A62C84489929}">
      <dsp:nvSpPr>
        <dsp:cNvPr id="0" name=""/>
        <dsp:cNvSpPr/>
      </dsp:nvSpPr>
      <dsp:spPr>
        <a:xfrm>
          <a:off x="167639" y="1742644"/>
          <a:ext cx="3855720" cy="32674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15B9D-024D-4183-ADC6-E67D2589B784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Growth</a:t>
          </a:r>
          <a:endParaRPr lang="en-US" sz="2400" kern="1200" dirty="0"/>
        </a:p>
      </dsp:txBody>
      <dsp:txXfrm rot="-5400000">
        <a:off x="1" y="520688"/>
        <a:ext cx="1039018" cy="445294"/>
      </dsp:txXfrm>
    </dsp:sp>
    <dsp:sp modelId="{A4999330-9A0A-4EE8-8192-9644C762D144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When airlines do well, airports do well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last 5 years have been a boom</a:t>
          </a:r>
          <a:endParaRPr lang="en-US" sz="1600" kern="1200" dirty="0"/>
        </a:p>
      </dsp:txBody>
      <dsp:txXfrm rot="-5400000">
        <a:off x="1039018" y="48278"/>
        <a:ext cx="5009883" cy="870607"/>
      </dsp:txXfrm>
    </dsp:sp>
    <dsp:sp modelId="{24876106-BB28-42ED-8E42-F5D62512055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Implications</a:t>
          </a:r>
          <a:endParaRPr lang="en-US" sz="1500" kern="1200" dirty="0"/>
        </a:p>
      </dsp:txBody>
      <dsp:txXfrm rot="-5400000">
        <a:off x="1" y="1809352"/>
        <a:ext cx="1039018" cy="445294"/>
      </dsp:txXfrm>
    </dsp:sp>
    <dsp:sp modelId="{B6F1F306-7B96-4678-9689-1C0299E011BB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Value Airlines growing faster, adding flights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Increased revenues and income prevalent</a:t>
          </a:r>
          <a:endParaRPr lang="en-US" sz="1600" kern="1200" dirty="0"/>
        </a:p>
      </dsp:txBody>
      <dsp:txXfrm rot="-5400000">
        <a:off x="1039018" y="1336942"/>
        <a:ext cx="5009883" cy="870607"/>
      </dsp:txXfrm>
    </dsp:sp>
    <dsp:sp modelId="{57CC5B7C-6DFA-4FC6-B3F3-2BF1A98B209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Airports</a:t>
          </a:r>
          <a:endParaRPr lang="en-US" sz="2400" kern="1200" dirty="0"/>
        </a:p>
      </dsp:txBody>
      <dsp:txXfrm rot="-5400000">
        <a:off x="1" y="3098016"/>
        <a:ext cx="1039018" cy="445294"/>
      </dsp:txXfrm>
    </dsp:sp>
    <dsp:sp modelId="{F57B5518-3C82-4123-AC39-4804A9992F51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Higher load factors mean lower room for airport errors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Demands on facilities, TSA, &amp; roadways will continue to increase as population flying continues to grow</a:t>
          </a:r>
          <a:endParaRPr lang="en-US" sz="16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E01259E-6D62-4C8D-8308-52FF4E4EACE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6F6A119E-4DCC-4349-918E-F85D5AFD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3D46DA6C-2C7F-409D-8F1F-27F352D92F9F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00332FC-7B49-47AC-9664-398346E96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44">
              <a:defRPr/>
            </a:pPr>
            <a:r>
              <a:rPr lang="en-US" b="1" dirty="0">
                <a:solidFill>
                  <a:schemeClr val="bg2"/>
                </a:solidFill>
              </a:rPr>
              <a:t>Fuel Farm Operational Headcount Transfer to Facilities Management for Future Management, Reporting and Accountability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EC16-59C6-4115-B552-5C4B651D6F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03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19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8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15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6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18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78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75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7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7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6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57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97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07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332FC-7B49-47AC-9664-398346E968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0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9F73-B65C-4089-AF7C-2BD4D94605F9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3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E6B1-864C-4243-AF80-2C3100227409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9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B3F8-7972-44EA-B14E-58321BC2E5D0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2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500" cap="all" dirty="0">
                <a:solidFill>
                  <a:srgbClr val="1CA3C0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8E8E8E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8E8E8E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8E8E8E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8E8E8E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8E8E8E"/>
                </a:solidFill>
              </a:rP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9217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B404-B623-4227-9C5C-D7E40A08C70E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6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74A4-ED2A-4844-8CAB-8AB67DE39E1F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DC7B-E1CC-4246-8BB9-8595A48A7C89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6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C54E-A584-40BE-AFA4-23F3B1A3C7CC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4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22DA-D399-453F-A65C-524C36D98911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7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6FF1-E86C-4A6A-A310-ECDF9631EF23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John Means-IFMA Airport Council 2018, Salt Lake 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3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78B8-D223-4F2B-B47A-491FC7BCDF4C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8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C59E-7FE9-43B2-9970-01CF8F9A75AA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1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1E172-21B3-43A4-9DCC-3566E30C3993}" type="datetime1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A1937-5115-44D2-B0E3-896E80B52A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6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smaiyl.com/usa/atlant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1" t="23389" b="26588"/>
          <a:stretch/>
        </p:blipFill>
        <p:spPr bwMode="auto">
          <a:xfrm>
            <a:off x="4076699" y="-4460"/>
            <a:ext cx="5165133" cy="32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gannett-cdn.com/-mm-/6b9e3fa87d56d98e68a0f39bffaee5fea3584d56/c=328-0-4773-3342&amp;r=x408&amp;c=540x405/local/-/media/2016/03/23/USATODAY/USATODAY/635943437153649637-AP-Atlanta-Airport-Expansion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019666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atl air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4460"/>
            <a:ext cx="55435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atl airpor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5"/>
          <a:stretch/>
        </p:blipFill>
        <p:spPr bwMode="auto">
          <a:xfrm>
            <a:off x="-33337" y="3215069"/>
            <a:ext cx="4641786" cy="36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AutoShape 4" descr="Image result for atlanta airport"/>
          <p:cNvSpPr>
            <a:spLocks noChangeAspect="1" noChangeArrowheads="1"/>
          </p:cNvSpPr>
          <p:nvPr/>
        </p:nvSpPr>
        <p:spPr bwMode="auto">
          <a:xfrm>
            <a:off x="155575" y="-1874838"/>
            <a:ext cx="6953250" cy="390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endParaRPr lang="en-US" altLang="en-US" sz="1100" dirty="0">
              <a:solidFill>
                <a:srgbClr val="717175"/>
              </a:solidFill>
              <a:latin typeface="Avenir Book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346710" fontAlgn="auto">
              <a:spcBef>
                <a:spcPts val="0"/>
              </a:spcBef>
              <a:spcAft>
                <a:spcPts val="0"/>
              </a:spcAft>
              <a:defRPr/>
            </a:pPr>
            <a:fld id="{A0F08DE7-C9E8-461B-B576-51BC65F916EC}" type="slidenum">
              <a:rPr lang="en-US" kern="0">
                <a:solidFill>
                  <a:schemeClr val="tx1">
                    <a:tint val="75000"/>
                  </a:schemeClr>
                </a:solidFill>
              </a:rPr>
              <a:pPr defTabSz="346710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kern="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AutoShape 8" descr="Image result for sewer line"/>
          <p:cNvSpPr>
            <a:spLocks noChangeAspect="1" noChangeArrowheads="1"/>
          </p:cNvSpPr>
          <p:nvPr/>
        </p:nvSpPr>
        <p:spPr bwMode="auto">
          <a:xfrm>
            <a:off x="155575" y="-12874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52969" y="0"/>
            <a:ext cx="5910961" cy="7040880"/>
            <a:chOff x="1652969" y="0"/>
            <a:chExt cx="5910961" cy="7040880"/>
          </a:xfrm>
        </p:grpSpPr>
        <p:sp>
          <p:nvSpPr>
            <p:cNvPr id="10" name="Trapezoid 9"/>
            <p:cNvSpPr/>
            <p:nvPr/>
          </p:nvSpPr>
          <p:spPr>
            <a:xfrm>
              <a:off x="1652969" y="0"/>
              <a:ext cx="5910961" cy="7040880"/>
            </a:xfrm>
            <a:prstGeom prst="trapezoid">
              <a:avLst/>
            </a:prstGeom>
            <a:solidFill>
              <a:srgbClr val="FFFFFF"/>
            </a:solidFill>
            <a:ln w="3175" cap="flat">
              <a:solidFill>
                <a:schemeClr val="bg1"/>
              </a:solidFill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38100" tIns="38100" rIns="38100" bIns="38100" spcCol="38100" anchor="ctr">
              <a:spAutoFit/>
            </a:bodyPr>
            <a:lstStyle/>
            <a:p>
              <a:pPr algn="ctr" defTabSz="34671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3" name="Shape 90"/>
            <p:cNvSpPr/>
            <p:nvPr/>
          </p:nvSpPr>
          <p:spPr>
            <a:xfrm>
              <a:off x="2587625" y="2403460"/>
              <a:ext cx="4037013" cy="33855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/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defTabSz="346710" fontAlgn="auto" hangingPunct="0">
                <a:spcBef>
                  <a:spcPts val="0"/>
                </a:spcBef>
                <a:spcAft>
                  <a:spcPts val="0"/>
                </a:spcAft>
                <a:defRPr sz="18500">
                  <a:solidFill>
                    <a:srgbClr val="F6F5F3"/>
                  </a:solidFill>
                  <a:latin typeface="Bebas"/>
                  <a:ea typeface="Bebas"/>
                  <a:cs typeface="Bebas"/>
                  <a:sym typeface="Bebas"/>
                </a:defRPr>
              </a:pPr>
              <a:r>
                <a:rPr lang="en-US" sz="1700" b="1" kern="0" dirty="0" smtClean="0">
                  <a:latin typeface="+mj-lt"/>
                  <a:ea typeface="Bebas"/>
                  <a:cs typeface="Bebas"/>
                  <a:sym typeface="Bebas"/>
                </a:rPr>
                <a:t>DOA Facilities Management</a:t>
              </a:r>
              <a:endParaRPr lang="en-US" sz="1700" b="1" kern="0" dirty="0">
                <a:solidFill>
                  <a:schemeClr val="tx1"/>
                </a:solidFill>
                <a:latin typeface="+mj-lt"/>
                <a:ea typeface="Bebas"/>
                <a:cs typeface="Bebas"/>
                <a:sym typeface="Bebas"/>
              </a:endParaRPr>
            </a:p>
          </p:txBody>
        </p:sp>
        <p:sp>
          <p:nvSpPr>
            <p:cNvPr id="17" name="Shape 90"/>
            <p:cNvSpPr/>
            <p:nvPr/>
          </p:nvSpPr>
          <p:spPr>
            <a:xfrm>
              <a:off x="2895601" y="3675852"/>
              <a:ext cx="3581400" cy="32316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/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algn="ctr" defTabSz="346710" fontAlgn="auto" hangingPunct="0">
                <a:spcBef>
                  <a:spcPts val="0"/>
                </a:spcBef>
                <a:spcAft>
                  <a:spcPts val="0"/>
                </a:spcAft>
                <a:defRPr sz="18500">
                  <a:solidFill>
                    <a:srgbClr val="F6F5F3"/>
                  </a:solidFill>
                  <a:latin typeface="Bebas"/>
                  <a:ea typeface="Bebas"/>
                  <a:cs typeface="Bebas"/>
                  <a:sym typeface="Bebas"/>
                </a:defRPr>
              </a:pPr>
              <a:r>
                <a:rPr lang="en-US" sz="1600" b="1" kern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Bebas"/>
                  <a:cs typeface="Bebas"/>
                  <a:sym typeface="Bebas"/>
                </a:rPr>
                <a:t>Airline Industry Growth Trends </a:t>
              </a:r>
              <a:endParaRPr lang="en-US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Bebas"/>
                <a:cs typeface="Bebas"/>
                <a:sym typeface="Beba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581" y="4434875"/>
              <a:ext cx="119135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671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kern="0" dirty="0" smtClean="0">
                  <a:solidFill>
                    <a:srgbClr val="D1083E"/>
                  </a:solidFill>
                  <a:latin typeface="+mj-lt"/>
                </a:rPr>
                <a:t>April 3, 2018</a:t>
              </a:r>
              <a:endParaRPr lang="en-US" sz="1500" b="1" kern="0" dirty="0">
                <a:solidFill>
                  <a:srgbClr val="D1083E"/>
                </a:solidFill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459609" y="3153427"/>
              <a:ext cx="429768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438969" y="3145031"/>
              <a:ext cx="2391652" cy="0"/>
            </a:xfrm>
            <a:prstGeom prst="line">
              <a:avLst/>
            </a:prstGeom>
            <a:noFill/>
            <a:ln w="2540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8" name="Picture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01" y="5253498"/>
            <a:ext cx="2009775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8181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542786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Bebas"/>
                <a:ea typeface="Bebas"/>
                <a:cs typeface="Bebas"/>
                <a:sym typeface="Bebas"/>
              </a:rPr>
              <a:t>V</a:t>
            </a: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alue Airlines Operating Revenue Performance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958" y="5701126"/>
            <a:ext cx="78940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Value Carriers Increased Operating Revenue by $736 </a:t>
            </a:r>
            <a:r>
              <a:rPr lang="en-US" dirty="0"/>
              <a:t>M</a:t>
            </a:r>
            <a:r>
              <a:rPr lang="en-US" dirty="0" smtClean="0"/>
              <a:t>illion for 9% Growth in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538287"/>
            <a:ext cx="83439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19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542786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How do the airlines make their money?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79" y="5730438"/>
            <a:ext cx="760464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Balancing these 5 factors enables the airlines to optimize income far better than cutting rates on landing fees or asking for a bigger cut of non-aeronautical revenue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119187"/>
            <a:ext cx="82105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542786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Efficient management means leveraging the right tools?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79" y="5806936"/>
            <a:ext cx="760464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Airport  non-aeronautical revenues play a small part in making airlines profitable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01660"/>
            <a:ext cx="7953375" cy="44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55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542786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The fundamental management principles are the same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79" y="5806936"/>
            <a:ext cx="760464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Whether domestic or international flights the math works in a consistent manner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1214437"/>
            <a:ext cx="74580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88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542786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Because “Value” Airlines Have Cheaper Seats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79" y="5806936"/>
            <a:ext cx="760464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Yield plays a smaller role in profitability than you see in network airlines; fees and capacity become bigger leverage points for “Value” Airlines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257300"/>
            <a:ext cx="76771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79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542786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International Flights Display a Different Paradigm for Value Airlines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9679" y="5806936"/>
            <a:ext cx="760464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Value Airlines must manage “yield” harder to be successful on International Flights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1223962"/>
            <a:ext cx="72675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8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542786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Capacity Management by Airline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180" y="6200358"/>
            <a:ext cx="760464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larger airlines are buying fewer planes while smaller airlines are investing heavier in more flights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61338"/>
            <a:ext cx="76104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93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542786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Steady smooth ride seeing rough ride since 2014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180" y="6200358"/>
            <a:ext cx="760464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Despite 38% increase from 2009-2014 passenger yield fell 12.5% from 2014-16 reaching low of 13.4 cents in 2017 versus 15.5 cents in 2014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1281683"/>
            <a:ext cx="76390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5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542786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Load Factor Continues at all time highs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180" y="6200358"/>
            <a:ext cx="760464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Airport support services in security and HVAC have to be at their best with high load factors like these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2081212"/>
            <a:ext cx="79819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2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542786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Load Factor Continues at all time highs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180" y="6200358"/>
            <a:ext cx="760464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High load factors mean airport have to bring their “A” game everyday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1223963"/>
            <a:ext cx="7229475" cy="2662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3973257"/>
            <a:ext cx="7334250" cy="204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87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>
            <a:spLocks noChangeArrowheads="1"/>
          </p:cNvSpPr>
          <p:nvPr/>
        </p:nvSpPr>
        <p:spPr bwMode="auto">
          <a:xfrm>
            <a:off x="0" y="681285"/>
            <a:ext cx="9144000" cy="3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State of The Industry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59188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1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542786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The importance of baggage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180" y="6200358"/>
            <a:ext cx="760464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Baggage fees are a very big deal for some airlines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1447800"/>
            <a:ext cx="74009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68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-76200" y="574954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Fuel Cost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180" y="6200358"/>
            <a:ext cx="760464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Fuel Cost increases have place pressure on rates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371599"/>
            <a:ext cx="77533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48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-76200" y="574954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Labor Cost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180" y="6200358"/>
            <a:ext cx="760464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Labor cost were going up before tax law changes so we can expect more of same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1752600"/>
            <a:ext cx="78581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72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>
            <a:spLocks noChangeArrowheads="1"/>
          </p:cNvSpPr>
          <p:nvPr/>
        </p:nvSpPr>
        <p:spPr bwMode="auto">
          <a:xfrm>
            <a:off x="0" y="681285"/>
            <a:ext cx="9144000" cy="3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Conclusions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1519664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9180" y="6200358"/>
            <a:ext cx="760464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If you sense your airport is already “maxxed-out” now would be the time to re-do your Master </a:t>
            </a:r>
            <a:r>
              <a:rPr lang="en-US" sz="1600" dirty="0"/>
              <a:t>P</a:t>
            </a:r>
            <a:r>
              <a:rPr lang="en-US" sz="1600" dirty="0" smtClean="0"/>
              <a:t>lan and begin planning to expand your facilities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96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0"/>
          <p:cNvSpPr>
            <a:spLocks noChangeArrowheads="1"/>
          </p:cNvSpPr>
          <p:nvPr/>
        </p:nvSpPr>
        <p:spPr bwMode="auto">
          <a:xfrm>
            <a:off x="0" y="681285"/>
            <a:ext cx="9144000" cy="3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Market Segmentation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373881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4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>
            <a:spLocks noChangeArrowheads="1"/>
          </p:cNvSpPr>
          <p:nvPr/>
        </p:nvSpPr>
        <p:spPr bwMode="auto">
          <a:xfrm>
            <a:off x="0" y="681285"/>
            <a:ext cx="9144000" cy="3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Results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918328"/>
              </p:ext>
            </p:extLst>
          </p:nvPr>
        </p:nvGraphicFramePr>
        <p:xfrm>
          <a:off x="552449" y="1295400"/>
          <a:ext cx="8039101" cy="507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Measurement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Value Airlines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Network Airlines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80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/>
                        <a:t>2017 Carrier Yield Performance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Carrier Yield 2017 Increase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$126 Million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634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Carrier Capacity Growth	2017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3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/>
                        <a:t>Operating Margins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Operating Margin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US" sz="14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 Cost Rise (due to increase fuel cost and wages)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  <a:endParaRPr lang="en-US" sz="14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6.1%</a:t>
                      </a:r>
                      <a:endParaRPr lang="en-US" sz="1400" i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Incremental revenue (created by increasing seats and routes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$531 Million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$609 Million</a:t>
                      </a:r>
                      <a:endParaRPr lang="en-US" sz="1400" i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380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Improvement over past years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Cumulative Losses from Yr. 2000 to 2014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$29 Billion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$29 Billion</a:t>
                      </a:r>
                      <a:endParaRPr lang="en-US" sz="1400" i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i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380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Capacity Increases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Domestic Capacity Increases 2017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9.0%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Biggest gain on flight departures were from China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    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>
            <a:spLocks noChangeArrowheads="1"/>
          </p:cNvSpPr>
          <p:nvPr/>
        </p:nvSpPr>
        <p:spPr bwMode="auto">
          <a:xfrm>
            <a:off x="0" y="681285"/>
            <a:ext cx="9144000" cy="3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World Growth  Picture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16094"/>
              </p:ext>
            </p:extLst>
          </p:nvPr>
        </p:nvGraphicFramePr>
        <p:xfrm>
          <a:off x="552450" y="3880716"/>
          <a:ext cx="8039100" cy="282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Hot Spots for Air Travel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Results</a:t>
                      </a:r>
                      <a:endParaRPr lang="en-US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China’s Growth since 2008</a:t>
                      </a:r>
                      <a:endParaRPr lang="en-US" sz="12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ASM Growth has jumped 153%, CAGR has averaged 10%/yr.</a:t>
                      </a:r>
                      <a:endParaRPr lang="en-US" sz="1400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ASIA Growth since 2008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ASM Growth for Asia’s excluding China was 72% w/ CAGR=5.8%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European Growth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United Kingdom saw growth exceed 34.6% since 2014 due largely to the the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Brexit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vote for the UK to succeed to union and decrease in the value of the pound making travel cheap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1937-5115-44D2-B0E3-896E80B52AC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89309448"/>
              </p:ext>
            </p:extLst>
          </p:nvPr>
        </p:nvGraphicFramePr>
        <p:xfrm>
          <a:off x="2286000" y="1309697"/>
          <a:ext cx="4191000" cy="217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56233" y="3124200"/>
            <a:ext cx="3884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Steadily Increasing Demand Driving Higher Capacity, Seats &amp; Revenue</a:t>
            </a:r>
            <a:endParaRPr lang="en-US" sz="1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54" y="1627223"/>
            <a:ext cx="415957" cy="353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20206"/>
            <a:ext cx="457200" cy="308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681285"/>
            <a:ext cx="9144000" cy="3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Overview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1608666"/>
            <a:ext cx="7210425" cy="4552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76" y="6171684"/>
            <a:ext cx="809984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Since 2003 U.S. Airline Revenue Has Increased at a CAGR of 4.5% versus GDP of 3.8%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4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681285"/>
            <a:ext cx="9144000" cy="3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Airline Industry Outgrowing GDP Domestically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721094"/>
            <a:ext cx="815941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Lower Fuel Prices and Better Management of Capacity Have Lead to Increased Profits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643062"/>
            <a:ext cx="78486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8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681285"/>
            <a:ext cx="9144000" cy="3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Value Airlines Growing Faster Than Network Airlines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293" y="6180939"/>
            <a:ext cx="78727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Value Airlines Are Adding Routes and Seats to Increase Revenue and Market Share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869" y="1244549"/>
            <a:ext cx="6409531" cy="46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10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90"/>
          <p:cNvSpPr>
            <a:spLocks noChangeArrowheads="1"/>
          </p:cNvSpPr>
          <p:nvPr/>
        </p:nvSpPr>
        <p:spPr bwMode="auto">
          <a:xfrm>
            <a:off x="0" y="542786"/>
            <a:ext cx="9144000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6002" tIns="16002" rIns="16002" bIns="16002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460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latin typeface="Bebas"/>
              <a:ea typeface="Bebas"/>
              <a:cs typeface="Bebas"/>
              <a:sym typeface="Bebas"/>
            </a:endParaRPr>
          </a:p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Bebas"/>
                <a:ea typeface="Bebas"/>
                <a:cs typeface="Bebas"/>
                <a:sym typeface="Bebas"/>
              </a:rPr>
              <a:t>Network Airlines Operating Revenue Performance</a:t>
            </a:r>
            <a:endParaRPr lang="en-US" altLang="en-US" sz="1800" b="1" dirty="0">
              <a:latin typeface="Bebas"/>
              <a:ea typeface="Bebas"/>
              <a:cs typeface="Bebas"/>
              <a:sym typeface="Bebas"/>
            </a:endParaRPr>
          </a:p>
        </p:txBody>
      </p:sp>
      <p:grpSp>
        <p:nvGrpSpPr>
          <p:cNvPr id="42" name="Group 1"/>
          <p:cNvGrpSpPr>
            <a:grpSpLocks/>
          </p:cNvGrpSpPr>
          <p:nvPr/>
        </p:nvGrpSpPr>
        <p:grpSpPr bwMode="auto">
          <a:xfrm>
            <a:off x="2148681" y="1116013"/>
            <a:ext cx="4846638" cy="0"/>
            <a:chOff x="2299052" y="1116038"/>
            <a:chExt cx="4846320" cy="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2299052" y="1136929"/>
              <a:ext cx="4846320" cy="0"/>
            </a:xfrm>
            <a:prstGeom prst="line">
              <a:avLst/>
            </a:prstGeom>
            <a:noFill/>
            <a:ln w="3175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219292" y="1136929"/>
              <a:ext cx="1005840" cy="0"/>
            </a:xfrm>
            <a:prstGeom prst="line">
              <a:avLst/>
            </a:prstGeom>
            <a:noFill/>
            <a:ln w="5715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293" y="6180939"/>
            <a:ext cx="82995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Network Carriers Increased Operating Revenue by $1.7 Billion for 6.5% Growth in 2017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87" y="1473485"/>
            <a:ext cx="6843713" cy="45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97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766</Words>
  <Application>Microsoft Office PowerPoint</Application>
  <PresentationFormat>On-screen Show (4:3)</PresentationFormat>
  <Paragraphs>174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Avenir Book</vt:lpstr>
      <vt:lpstr>Bebas</vt:lpstr>
      <vt:lpstr>Calibri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Means, John</dc:creator>
  <cp:lastModifiedBy>Means, John</cp:lastModifiedBy>
  <cp:revision>128</cp:revision>
  <cp:lastPrinted>2018-04-02T16:27:19Z</cp:lastPrinted>
  <dcterms:created xsi:type="dcterms:W3CDTF">2016-11-10T15:34:28Z</dcterms:created>
  <dcterms:modified xsi:type="dcterms:W3CDTF">2018-04-02T21:19:45Z</dcterms:modified>
</cp:coreProperties>
</file>